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A6D102-BE33-4B2B-A4C1-C2A2DAB50866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DB540681-3831-47CF-A2F5-D56E94C4A075}">
      <dgm:prSet/>
      <dgm:spPr/>
      <dgm:t>
        <a:bodyPr/>
        <a:lstStyle/>
        <a:p>
          <a:pPr>
            <a:defRPr cap="all"/>
          </a:pPr>
          <a:r>
            <a:rPr lang="en-US"/>
            <a:t>Understand the steps to draft contracts effectively</a:t>
          </a:r>
        </a:p>
      </dgm:t>
    </dgm:pt>
    <dgm:pt modelId="{A5AA5092-32F3-43A1-9EBC-E7E33DDCE359}" type="parTrans" cxnId="{A53AC643-A57F-43E8-8CEE-6FF7D3538D3E}">
      <dgm:prSet/>
      <dgm:spPr/>
      <dgm:t>
        <a:bodyPr/>
        <a:lstStyle/>
        <a:p>
          <a:endParaRPr lang="en-US"/>
        </a:p>
      </dgm:t>
    </dgm:pt>
    <dgm:pt modelId="{9A975DA9-E965-4F95-AC80-C286D5C85773}" type="sibTrans" cxnId="{A53AC643-A57F-43E8-8CEE-6FF7D3538D3E}">
      <dgm:prSet/>
      <dgm:spPr/>
      <dgm:t>
        <a:bodyPr/>
        <a:lstStyle/>
        <a:p>
          <a:endParaRPr lang="en-US"/>
        </a:p>
      </dgm:t>
    </dgm:pt>
    <dgm:pt modelId="{C921DD4D-5F18-494A-8D08-D7300715F18B}">
      <dgm:prSet/>
      <dgm:spPr/>
      <dgm:t>
        <a:bodyPr/>
        <a:lstStyle/>
        <a:p>
          <a:pPr>
            <a:defRPr cap="all"/>
          </a:pPr>
          <a:r>
            <a:rPr lang="en-US"/>
            <a:t>Identify the key elements of common agreements</a:t>
          </a:r>
        </a:p>
      </dgm:t>
    </dgm:pt>
    <dgm:pt modelId="{27F2ACD6-992C-4718-BE22-62C26075677A}" type="parTrans" cxnId="{0DB6BF08-C6A5-4626-A555-39CD4A552C0B}">
      <dgm:prSet/>
      <dgm:spPr/>
      <dgm:t>
        <a:bodyPr/>
        <a:lstStyle/>
        <a:p>
          <a:endParaRPr lang="en-US"/>
        </a:p>
      </dgm:t>
    </dgm:pt>
    <dgm:pt modelId="{EC8C84E8-AC62-4FF1-9CB8-C2ACDDA17F44}" type="sibTrans" cxnId="{0DB6BF08-C6A5-4626-A555-39CD4A552C0B}">
      <dgm:prSet/>
      <dgm:spPr/>
      <dgm:t>
        <a:bodyPr/>
        <a:lstStyle/>
        <a:p>
          <a:endParaRPr lang="en-US"/>
        </a:p>
      </dgm:t>
    </dgm:pt>
    <dgm:pt modelId="{3382C49B-526E-4264-8C90-2B881373CE8F}">
      <dgm:prSet/>
      <dgm:spPr/>
      <dgm:t>
        <a:bodyPr/>
        <a:lstStyle/>
        <a:p>
          <a:pPr>
            <a:defRPr cap="all"/>
          </a:pPr>
          <a:r>
            <a:rPr lang="en-US"/>
            <a:t>Practice drafting contracts with guidance</a:t>
          </a:r>
        </a:p>
      </dgm:t>
    </dgm:pt>
    <dgm:pt modelId="{4313897E-2620-4262-A9B6-6EDED937A71E}" type="parTrans" cxnId="{684A08FA-1B31-4249-ADB1-E38494664320}">
      <dgm:prSet/>
      <dgm:spPr/>
      <dgm:t>
        <a:bodyPr/>
        <a:lstStyle/>
        <a:p>
          <a:endParaRPr lang="en-US"/>
        </a:p>
      </dgm:t>
    </dgm:pt>
    <dgm:pt modelId="{F9FF6C84-49A4-4E7C-AC75-617D30A61C8A}" type="sibTrans" cxnId="{684A08FA-1B31-4249-ADB1-E38494664320}">
      <dgm:prSet/>
      <dgm:spPr/>
      <dgm:t>
        <a:bodyPr/>
        <a:lstStyle/>
        <a:p>
          <a:endParaRPr lang="en-US"/>
        </a:p>
      </dgm:t>
    </dgm:pt>
    <dgm:pt modelId="{40A07848-59CF-4646-BB9E-8A0D80D61EB2}">
      <dgm:prSet/>
      <dgm:spPr/>
      <dgm:t>
        <a:bodyPr/>
        <a:lstStyle/>
        <a:p>
          <a:pPr>
            <a:defRPr cap="all"/>
          </a:pPr>
          <a:r>
            <a:rPr lang="en-US"/>
            <a:t>Learn how to tailor contracts to specific scenarios</a:t>
          </a:r>
        </a:p>
      </dgm:t>
    </dgm:pt>
    <dgm:pt modelId="{CFFB20E3-D464-4BA6-B0BE-6BEA7DF4B539}" type="parTrans" cxnId="{4BC8C438-2524-4190-84DB-827A9A60A4F0}">
      <dgm:prSet/>
      <dgm:spPr/>
      <dgm:t>
        <a:bodyPr/>
        <a:lstStyle/>
        <a:p>
          <a:endParaRPr lang="en-US"/>
        </a:p>
      </dgm:t>
    </dgm:pt>
    <dgm:pt modelId="{386804AA-ADD6-4BF7-947D-2D8258D1257D}" type="sibTrans" cxnId="{4BC8C438-2524-4190-84DB-827A9A60A4F0}">
      <dgm:prSet/>
      <dgm:spPr/>
      <dgm:t>
        <a:bodyPr/>
        <a:lstStyle/>
        <a:p>
          <a:endParaRPr lang="en-US"/>
        </a:p>
      </dgm:t>
    </dgm:pt>
    <dgm:pt modelId="{A4719C44-6F92-4F93-8F37-78A52F7EB6EF}" type="pres">
      <dgm:prSet presAssocID="{BDA6D102-BE33-4B2B-A4C1-C2A2DAB50866}" presName="root" presStyleCnt="0">
        <dgm:presLayoutVars>
          <dgm:dir/>
          <dgm:resizeHandles val="exact"/>
        </dgm:presLayoutVars>
      </dgm:prSet>
      <dgm:spPr/>
    </dgm:pt>
    <dgm:pt modelId="{182FF1F5-CA54-4F91-8232-018468406969}" type="pres">
      <dgm:prSet presAssocID="{DB540681-3831-47CF-A2F5-D56E94C4A075}" presName="compNode" presStyleCnt="0"/>
      <dgm:spPr/>
    </dgm:pt>
    <dgm:pt modelId="{1B033FB9-09DD-47EC-B3FF-EBAB16285577}" type="pres">
      <dgm:prSet presAssocID="{DB540681-3831-47CF-A2F5-D56E94C4A075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0E30036-D951-4A9C-875B-22EF7EB19537}" type="pres">
      <dgm:prSet presAssocID="{DB540681-3831-47CF-A2F5-D56E94C4A07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425BEC3D-C719-432E-8225-5D424B360D70}" type="pres">
      <dgm:prSet presAssocID="{DB540681-3831-47CF-A2F5-D56E94C4A075}" presName="spaceRect" presStyleCnt="0"/>
      <dgm:spPr/>
    </dgm:pt>
    <dgm:pt modelId="{F88E46DE-5DA1-45AC-AF2B-FB138B567DAE}" type="pres">
      <dgm:prSet presAssocID="{DB540681-3831-47CF-A2F5-D56E94C4A075}" presName="textRect" presStyleLbl="revTx" presStyleIdx="0" presStyleCnt="4">
        <dgm:presLayoutVars>
          <dgm:chMax val="1"/>
          <dgm:chPref val="1"/>
        </dgm:presLayoutVars>
      </dgm:prSet>
      <dgm:spPr/>
    </dgm:pt>
    <dgm:pt modelId="{8713FF7A-8162-44BB-B4E5-E56BAF694FAF}" type="pres">
      <dgm:prSet presAssocID="{9A975DA9-E965-4F95-AC80-C286D5C85773}" presName="sibTrans" presStyleCnt="0"/>
      <dgm:spPr/>
    </dgm:pt>
    <dgm:pt modelId="{F6D79A2A-3FFF-4E90-8822-4F1F113ABA89}" type="pres">
      <dgm:prSet presAssocID="{C921DD4D-5F18-494A-8D08-D7300715F18B}" presName="compNode" presStyleCnt="0"/>
      <dgm:spPr/>
    </dgm:pt>
    <dgm:pt modelId="{47D4C9A9-3F69-48DE-A602-D21F9A4794A6}" type="pres">
      <dgm:prSet presAssocID="{C921DD4D-5F18-494A-8D08-D7300715F18B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24F54B28-9343-4796-A623-E4B015AC6F16}" type="pres">
      <dgm:prSet presAssocID="{C921DD4D-5F18-494A-8D08-D7300715F18B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02E45E53-D2F1-4313-8101-C22F8F176490}" type="pres">
      <dgm:prSet presAssocID="{C921DD4D-5F18-494A-8D08-D7300715F18B}" presName="spaceRect" presStyleCnt="0"/>
      <dgm:spPr/>
    </dgm:pt>
    <dgm:pt modelId="{9EC8E56C-E138-48CE-B0E3-995F5F5F863E}" type="pres">
      <dgm:prSet presAssocID="{C921DD4D-5F18-494A-8D08-D7300715F18B}" presName="textRect" presStyleLbl="revTx" presStyleIdx="1" presStyleCnt="4">
        <dgm:presLayoutVars>
          <dgm:chMax val="1"/>
          <dgm:chPref val="1"/>
        </dgm:presLayoutVars>
      </dgm:prSet>
      <dgm:spPr/>
    </dgm:pt>
    <dgm:pt modelId="{26D29DE9-2CB6-465A-8236-4BD7D0CE43F3}" type="pres">
      <dgm:prSet presAssocID="{EC8C84E8-AC62-4FF1-9CB8-C2ACDDA17F44}" presName="sibTrans" presStyleCnt="0"/>
      <dgm:spPr/>
    </dgm:pt>
    <dgm:pt modelId="{3B512E7F-15A2-430A-B826-94BCEE05EFC9}" type="pres">
      <dgm:prSet presAssocID="{3382C49B-526E-4264-8C90-2B881373CE8F}" presName="compNode" presStyleCnt="0"/>
      <dgm:spPr/>
    </dgm:pt>
    <dgm:pt modelId="{1D11A7E0-32D1-4AAE-90F6-3142C715677E}" type="pres">
      <dgm:prSet presAssocID="{3382C49B-526E-4264-8C90-2B881373CE8F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A8F6ECA-A345-4500-82D7-B4B932415BEB}" type="pres">
      <dgm:prSet presAssocID="{3382C49B-526E-4264-8C90-2B881373CE8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9294BBDC-724D-447F-89B2-32CEA20CC982}" type="pres">
      <dgm:prSet presAssocID="{3382C49B-526E-4264-8C90-2B881373CE8F}" presName="spaceRect" presStyleCnt="0"/>
      <dgm:spPr/>
    </dgm:pt>
    <dgm:pt modelId="{4783A53D-ED28-4B39-8DE0-D754EE2396DF}" type="pres">
      <dgm:prSet presAssocID="{3382C49B-526E-4264-8C90-2B881373CE8F}" presName="textRect" presStyleLbl="revTx" presStyleIdx="2" presStyleCnt="4">
        <dgm:presLayoutVars>
          <dgm:chMax val="1"/>
          <dgm:chPref val="1"/>
        </dgm:presLayoutVars>
      </dgm:prSet>
      <dgm:spPr/>
    </dgm:pt>
    <dgm:pt modelId="{0A017ED8-0B64-4809-87CE-F7B0DC6EA219}" type="pres">
      <dgm:prSet presAssocID="{F9FF6C84-49A4-4E7C-AC75-617D30A61C8A}" presName="sibTrans" presStyleCnt="0"/>
      <dgm:spPr/>
    </dgm:pt>
    <dgm:pt modelId="{A0D07622-911A-425D-B0DB-1947FED49342}" type="pres">
      <dgm:prSet presAssocID="{40A07848-59CF-4646-BB9E-8A0D80D61EB2}" presName="compNode" presStyleCnt="0"/>
      <dgm:spPr/>
    </dgm:pt>
    <dgm:pt modelId="{49594CC2-3C56-4AC3-9E50-214992B74CED}" type="pres">
      <dgm:prSet presAssocID="{40A07848-59CF-4646-BB9E-8A0D80D61EB2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0F38737-48F5-4B7B-9CFE-A45F32DAF4FE}" type="pres">
      <dgm:prSet presAssocID="{40A07848-59CF-4646-BB9E-8A0D80D61EB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F28376D6-DBAE-4565-99AC-48E00BA72678}" type="pres">
      <dgm:prSet presAssocID="{40A07848-59CF-4646-BB9E-8A0D80D61EB2}" presName="spaceRect" presStyleCnt="0"/>
      <dgm:spPr/>
    </dgm:pt>
    <dgm:pt modelId="{6E691204-8B89-4223-ABF6-8C410DB11E1B}" type="pres">
      <dgm:prSet presAssocID="{40A07848-59CF-4646-BB9E-8A0D80D61EB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B56F600-5A58-45AC-95BD-0E229CD6A8EE}" type="presOf" srcId="{40A07848-59CF-4646-BB9E-8A0D80D61EB2}" destId="{6E691204-8B89-4223-ABF6-8C410DB11E1B}" srcOrd="0" destOrd="0" presId="urn:microsoft.com/office/officeart/2018/5/layout/IconLeafLabelList"/>
    <dgm:cxn modelId="{0DB6BF08-C6A5-4626-A555-39CD4A552C0B}" srcId="{BDA6D102-BE33-4B2B-A4C1-C2A2DAB50866}" destId="{C921DD4D-5F18-494A-8D08-D7300715F18B}" srcOrd="1" destOrd="0" parTransId="{27F2ACD6-992C-4718-BE22-62C26075677A}" sibTransId="{EC8C84E8-AC62-4FF1-9CB8-C2ACDDA17F44}"/>
    <dgm:cxn modelId="{55F03517-A75A-476A-91E7-7F81ACAD3BAF}" type="presOf" srcId="{BDA6D102-BE33-4B2B-A4C1-C2A2DAB50866}" destId="{A4719C44-6F92-4F93-8F37-78A52F7EB6EF}" srcOrd="0" destOrd="0" presId="urn:microsoft.com/office/officeart/2018/5/layout/IconLeafLabelList"/>
    <dgm:cxn modelId="{4BC8C438-2524-4190-84DB-827A9A60A4F0}" srcId="{BDA6D102-BE33-4B2B-A4C1-C2A2DAB50866}" destId="{40A07848-59CF-4646-BB9E-8A0D80D61EB2}" srcOrd="3" destOrd="0" parTransId="{CFFB20E3-D464-4BA6-B0BE-6BEA7DF4B539}" sibTransId="{386804AA-ADD6-4BF7-947D-2D8258D1257D}"/>
    <dgm:cxn modelId="{17016C40-109F-4E60-88F1-8378F97896C9}" type="presOf" srcId="{C921DD4D-5F18-494A-8D08-D7300715F18B}" destId="{9EC8E56C-E138-48CE-B0E3-995F5F5F863E}" srcOrd="0" destOrd="0" presId="urn:microsoft.com/office/officeart/2018/5/layout/IconLeafLabelList"/>
    <dgm:cxn modelId="{A53AC643-A57F-43E8-8CEE-6FF7D3538D3E}" srcId="{BDA6D102-BE33-4B2B-A4C1-C2A2DAB50866}" destId="{DB540681-3831-47CF-A2F5-D56E94C4A075}" srcOrd="0" destOrd="0" parTransId="{A5AA5092-32F3-43A1-9EBC-E7E33DDCE359}" sibTransId="{9A975DA9-E965-4F95-AC80-C286D5C85773}"/>
    <dgm:cxn modelId="{EB05F549-5CF3-4C37-BC74-D9F318A5AF3B}" type="presOf" srcId="{3382C49B-526E-4264-8C90-2B881373CE8F}" destId="{4783A53D-ED28-4B39-8DE0-D754EE2396DF}" srcOrd="0" destOrd="0" presId="urn:microsoft.com/office/officeart/2018/5/layout/IconLeafLabelList"/>
    <dgm:cxn modelId="{F2F2AE4F-A47D-4579-93D4-EAE64D8287F1}" type="presOf" srcId="{DB540681-3831-47CF-A2F5-D56E94C4A075}" destId="{F88E46DE-5DA1-45AC-AF2B-FB138B567DAE}" srcOrd="0" destOrd="0" presId="urn:microsoft.com/office/officeart/2018/5/layout/IconLeafLabelList"/>
    <dgm:cxn modelId="{684A08FA-1B31-4249-ADB1-E38494664320}" srcId="{BDA6D102-BE33-4B2B-A4C1-C2A2DAB50866}" destId="{3382C49B-526E-4264-8C90-2B881373CE8F}" srcOrd="2" destOrd="0" parTransId="{4313897E-2620-4262-A9B6-6EDED937A71E}" sibTransId="{F9FF6C84-49A4-4E7C-AC75-617D30A61C8A}"/>
    <dgm:cxn modelId="{5F319AC1-B214-457D-9EB7-624133BB02CF}" type="presParOf" srcId="{A4719C44-6F92-4F93-8F37-78A52F7EB6EF}" destId="{182FF1F5-CA54-4F91-8232-018468406969}" srcOrd="0" destOrd="0" presId="urn:microsoft.com/office/officeart/2018/5/layout/IconLeafLabelList"/>
    <dgm:cxn modelId="{EA60A68A-7001-453E-81A8-159A78DC2FBC}" type="presParOf" srcId="{182FF1F5-CA54-4F91-8232-018468406969}" destId="{1B033FB9-09DD-47EC-B3FF-EBAB16285577}" srcOrd="0" destOrd="0" presId="urn:microsoft.com/office/officeart/2018/5/layout/IconLeafLabelList"/>
    <dgm:cxn modelId="{039EE485-9B16-4C80-A2F1-FA7C66D57348}" type="presParOf" srcId="{182FF1F5-CA54-4F91-8232-018468406969}" destId="{C0E30036-D951-4A9C-875B-22EF7EB19537}" srcOrd="1" destOrd="0" presId="urn:microsoft.com/office/officeart/2018/5/layout/IconLeafLabelList"/>
    <dgm:cxn modelId="{CA4DF633-56B1-4A64-859E-502C845A7950}" type="presParOf" srcId="{182FF1F5-CA54-4F91-8232-018468406969}" destId="{425BEC3D-C719-432E-8225-5D424B360D70}" srcOrd="2" destOrd="0" presId="urn:microsoft.com/office/officeart/2018/5/layout/IconLeafLabelList"/>
    <dgm:cxn modelId="{02080006-2042-48D9-8527-AAF5A7166A2C}" type="presParOf" srcId="{182FF1F5-CA54-4F91-8232-018468406969}" destId="{F88E46DE-5DA1-45AC-AF2B-FB138B567DAE}" srcOrd="3" destOrd="0" presId="urn:microsoft.com/office/officeart/2018/5/layout/IconLeafLabelList"/>
    <dgm:cxn modelId="{85A6B85A-18BB-47F4-9367-B82FF9F1A665}" type="presParOf" srcId="{A4719C44-6F92-4F93-8F37-78A52F7EB6EF}" destId="{8713FF7A-8162-44BB-B4E5-E56BAF694FAF}" srcOrd="1" destOrd="0" presId="urn:microsoft.com/office/officeart/2018/5/layout/IconLeafLabelList"/>
    <dgm:cxn modelId="{2758A787-4FD1-4E5F-B078-2689FC92F9A0}" type="presParOf" srcId="{A4719C44-6F92-4F93-8F37-78A52F7EB6EF}" destId="{F6D79A2A-3FFF-4E90-8822-4F1F113ABA89}" srcOrd="2" destOrd="0" presId="urn:microsoft.com/office/officeart/2018/5/layout/IconLeafLabelList"/>
    <dgm:cxn modelId="{62207F88-CEC0-411A-B5A9-5D1E38639EA4}" type="presParOf" srcId="{F6D79A2A-3FFF-4E90-8822-4F1F113ABA89}" destId="{47D4C9A9-3F69-48DE-A602-D21F9A4794A6}" srcOrd="0" destOrd="0" presId="urn:microsoft.com/office/officeart/2018/5/layout/IconLeafLabelList"/>
    <dgm:cxn modelId="{CAC94C70-F0E3-400E-A784-489FCC98C5DD}" type="presParOf" srcId="{F6D79A2A-3FFF-4E90-8822-4F1F113ABA89}" destId="{24F54B28-9343-4796-A623-E4B015AC6F16}" srcOrd="1" destOrd="0" presId="urn:microsoft.com/office/officeart/2018/5/layout/IconLeafLabelList"/>
    <dgm:cxn modelId="{A557723A-5D93-4801-9C47-1DABBBF90788}" type="presParOf" srcId="{F6D79A2A-3FFF-4E90-8822-4F1F113ABA89}" destId="{02E45E53-D2F1-4313-8101-C22F8F176490}" srcOrd="2" destOrd="0" presId="urn:microsoft.com/office/officeart/2018/5/layout/IconLeafLabelList"/>
    <dgm:cxn modelId="{9D5881EC-3C6F-44BF-A51F-76BB0AEA74BF}" type="presParOf" srcId="{F6D79A2A-3FFF-4E90-8822-4F1F113ABA89}" destId="{9EC8E56C-E138-48CE-B0E3-995F5F5F863E}" srcOrd="3" destOrd="0" presId="urn:microsoft.com/office/officeart/2018/5/layout/IconLeafLabelList"/>
    <dgm:cxn modelId="{03DA92EC-2F90-435D-A0AB-FDB2ECC2956E}" type="presParOf" srcId="{A4719C44-6F92-4F93-8F37-78A52F7EB6EF}" destId="{26D29DE9-2CB6-465A-8236-4BD7D0CE43F3}" srcOrd="3" destOrd="0" presId="urn:microsoft.com/office/officeart/2018/5/layout/IconLeafLabelList"/>
    <dgm:cxn modelId="{A5F37373-2F8A-4623-9108-EE32A1FB77D3}" type="presParOf" srcId="{A4719C44-6F92-4F93-8F37-78A52F7EB6EF}" destId="{3B512E7F-15A2-430A-B826-94BCEE05EFC9}" srcOrd="4" destOrd="0" presId="urn:microsoft.com/office/officeart/2018/5/layout/IconLeafLabelList"/>
    <dgm:cxn modelId="{9C0087F7-8269-461B-BF02-3375E775D682}" type="presParOf" srcId="{3B512E7F-15A2-430A-B826-94BCEE05EFC9}" destId="{1D11A7E0-32D1-4AAE-90F6-3142C715677E}" srcOrd="0" destOrd="0" presId="urn:microsoft.com/office/officeart/2018/5/layout/IconLeafLabelList"/>
    <dgm:cxn modelId="{51D15568-7C4A-4C8B-9635-FC5FC5D4A830}" type="presParOf" srcId="{3B512E7F-15A2-430A-B826-94BCEE05EFC9}" destId="{CA8F6ECA-A345-4500-82D7-B4B932415BEB}" srcOrd="1" destOrd="0" presId="urn:microsoft.com/office/officeart/2018/5/layout/IconLeafLabelList"/>
    <dgm:cxn modelId="{47C90F2D-C18B-4082-8F86-F2D35BB76BBF}" type="presParOf" srcId="{3B512E7F-15A2-430A-B826-94BCEE05EFC9}" destId="{9294BBDC-724D-447F-89B2-32CEA20CC982}" srcOrd="2" destOrd="0" presId="urn:microsoft.com/office/officeart/2018/5/layout/IconLeafLabelList"/>
    <dgm:cxn modelId="{B65B6C1D-8550-4C06-AB87-7A8012942B46}" type="presParOf" srcId="{3B512E7F-15A2-430A-B826-94BCEE05EFC9}" destId="{4783A53D-ED28-4B39-8DE0-D754EE2396DF}" srcOrd="3" destOrd="0" presId="urn:microsoft.com/office/officeart/2018/5/layout/IconLeafLabelList"/>
    <dgm:cxn modelId="{2768D53F-23C5-4A6B-B388-F3C5756CD89F}" type="presParOf" srcId="{A4719C44-6F92-4F93-8F37-78A52F7EB6EF}" destId="{0A017ED8-0B64-4809-87CE-F7B0DC6EA219}" srcOrd="5" destOrd="0" presId="urn:microsoft.com/office/officeart/2018/5/layout/IconLeafLabelList"/>
    <dgm:cxn modelId="{36C09241-E384-4EF0-9C62-DD34D6B51CD1}" type="presParOf" srcId="{A4719C44-6F92-4F93-8F37-78A52F7EB6EF}" destId="{A0D07622-911A-425D-B0DB-1947FED49342}" srcOrd="6" destOrd="0" presId="urn:microsoft.com/office/officeart/2018/5/layout/IconLeafLabelList"/>
    <dgm:cxn modelId="{E795EBFD-CBA4-4ABB-ABDE-82DA8A7A9FF6}" type="presParOf" srcId="{A0D07622-911A-425D-B0DB-1947FED49342}" destId="{49594CC2-3C56-4AC3-9E50-214992B74CED}" srcOrd="0" destOrd="0" presId="urn:microsoft.com/office/officeart/2018/5/layout/IconLeafLabelList"/>
    <dgm:cxn modelId="{D03CEBB9-ED5C-4A77-B486-081733705855}" type="presParOf" srcId="{A0D07622-911A-425D-B0DB-1947FED49342}" destId="{B0F38737-48F5-4B7B-9CFE-A45F32DAF4FE}" srcOrd="1" destOrd="0" presId="urn:microsoft.com/office/officeart/2018/5/layout/IconLeafLabelList"/>
    <dgm:cxn modelId="{95ADD919-AFFB-46C0-A988-D687E366CFF2}" type="presParOf" srcId="{A0D07622-911A-425D-B0DB-1947FED49342}" destId="{F28376D6-DBAE-4565-99AC-48E00BA72678}" srcOrd="2" destOrd="0" presId="urn:microsoft.com/office/officeart/2018/5/layout/IconLeafLabelList"/>
    <dgm:cxn modelId="{9D4DE602-49DA-43A7-B9E1-4148675804FF}" type="presParOf" srcId="{A0D07622-911A-425D-B0DB-1947FED49342}" destId="{6E691204-8B89-4223-ABF6-8C410DB11E1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487CF1-186A-4563-AA11-3746E4377FFC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4610C26C-E614-40B5-A5FC-4ACF26A09704}">
      <dgm:prSet/>
      <dgm:spPr/>
      <dgm:t>
        <a:bodyPr/>
        <a:lstStyle/>
        <a:p>
          <a:r>
            <a:rPr lang="en-US"/>
            <a:t>Employment Agreements</a:t>
          </a:r>
        </a:p>
      </dgm:t>
    </dgm:pt>
    <dgm:pt modelId="{E83FCE60-8236-4E0E-9492-10A2842DDC59}" type="parTrans" cxnId="{4D87CD3E-0CEB-4BF2-8F1E-83A614E81DCD}">
      <dgm:prSet/>
      <dgm:spPr/>
      <dgm:t>
        <a:bodyPr/>
        <a:lstStyle/>
        <a:p>
          <a:endParaRPr lang="en-US"/>
        </a:p>
      </dgm:t>
    </dgm:pt>
    <dgm:pt modelId="{F4541090-441F-4230-A65B-5CACFB7DEA4F}" type="sibTrans" cxnId="{4D87CD3E-0CEB-4BF2-8F1E-83A614E81DCD}">
      <dgm:prSet/>
      <dgm:spPr/>
      <dgm:t>
        <a:bodyPr/>
        <a:lstStyle/>
        <a:p>
          <a:endParaRPr lang="en-US"/>
        </a:p>
      </dgm:t>
    </dgm:pt>
    <dgm:pt modelId="{8448BFC8-C799-49F5-A0D6-48D3FFA934C6}">
      <dgm:prSet/>
      <dgm:spPr/>
      <dgm:t>
        <a:bodyPr/>
        <a:lstStyle/>
        <a:p>
          <a:r>
            <a:rPr lang="en-US"/>
            <a:t>Service Agreements</a:t>
          </a:r>
        </a:p>
      </dgm:t>
    </dgm:pt>
    <dgm:pt modelId="{C369D878-D803-4221-9556-0106C4A12580}" type="parTrans" cxnId="{4BC35321-AB72-467D-BC9E-19B4C9482AC0}">
      <dgm:prSet/>
      <dgm:spPr/>
      <dgm:t>
        <a:bodyPr/>
        <a:lstStyle/>
        <a:p>
          <a:endParaRPr lang="en-US"/>
        </a:p>
      </dgm:t>
    </dgm:pt>
    <dgm:pt modelId="{09B07388-FAF9-4909-97D6-5FFA4EFE995B}" type="sibTrans" cxnId="{4BC35321-AB72-467D-BC9E-19B4C9482AC0}">
      <dgm:prSet/>
      <dgm:spPr/>
      <dgm:t>
        <a:bodyPr/>
        <a:lstStyle/>
        <a:p>
          <a:endParaRPr lang="en-US"/>
        </a:p>
      </dgm:t>
    </dgm:pt>
    <dgm:pt modelId="{2C0F9BDA-828C-4E5D-B57A-7DCA4B2E0489}">
      <dgm:prSet/>
      <dgm:spPr/>
      <dgm:t>
        <a:bodyPr/>
        <a:lstStyle/>
        <a:p>
          <a:r>
            <a:rPr lang="en-US"/>
            <a:t>Non-Disclosure Agreements (NDAs)</a:t>
          </a:r>
        </a:p>
      </dgm:t>
    </dgm:pt>
    <dgm:pt modelId="{B9A1ED6F-FA8F-4B07-AE1F-81F192905E10}" type="parTrans" cxnId="{FE22837E-A51A-4ADF-8766-8A463DEF6FA1}">
      <dgm:prSet/>
      <dgm:spPr/>
      <dgm:t>
        <a:bodyPr/>
        <a:lstStyle/>
        <a:p>
          <a:endParaRPr lang="en-US"/>
        </a:p>
      </dgm:t>
    </dgm:pt>
    <dgm:pt modelId="{DB2EF3C9-A679-4145-81B5-30EA4FECF459}" type="sibTrans" cxnId="{FE22837E-A51A-4ADF-8766-8A463DEF6FA1}">
      <dgm:prSet/>
      <dgm:spPr/>
      <dgm:t>
        <a:bodyPr/>
        <a:lstStyle/>
        <a:p>
          <a:endParaRPr lang="en-US"/>
        </a:p>
      </dgm:t>
    </dgm:pt>
    <dgm:pt modelId="{A999743E-0059-45BF-AA4D-8A80667B0993}">
      <dgm:prSet/>
      <dgm:spPr/>
      <dgm:t>
        <a:bodyPr/>
        <a:lstStyle/>
        <a:p>
          <a:r>
            <a:rPr lang="en-US"/>
            <a:t>Lease Agreements</a:t>
          </a:r>
        </a:p>
      </dgm:t>
    </dgm:pt>
    <dgm:pt modelId="{97553865-0CA4-45E1-8367-B0D62C86F2C6}" type="parTrans" cxnId="{E6D7D090-A0CB-41CE-B342-75BEAEA51209}">
      <dgm:prSet/>
      <dgm:spPr/>
      <dgm:t>
        <a:bodyPr/>
        <a:lstStyle/>
        <a:p>
          <a:endParaRPr lang="en-US"/>
        </a:p>
      </dgm:t>
    </dgm:pt>
    <dgm:pt modelId="{E4AED9BC-7183-4A87-B29F-D825839DE5DA}" type="sibTrans" cxnId="{E6D7D090-A0CB-41CE-B342-75BEAEA51209}">
      <dgm:prSet/>
      <dgm:spPr/>
      <dgm:t>
        <a:bodyPr/>
        <a:lstStyle/>
        <a:p>
          <a:endParaRPr lang="en-US"/>
        </a:p>
      </dgm:t>
    </dgm:pt>
    <dgm:pt modelId="{2EBDD28B-D8BB-44CD-86F3-B6C18AC4BB53}">
      <dgm:prSet/>
      <dgm:spPr/>
      <dgm:t>
        <a:bodyPr/>
        <a:lstStyle/>
        <a:p>
          <a:r>
            <a:rPr lang="en-US"/>
            <a:t>Licensing Agreements</a:t>
          </a:r>
        </a:p>
      </dgm:t>
    </dgm:pt>
    <dgm:pt modelId="{495D61F3-F955-4AC3-8957-0E6C436D385F}" type="parTrans" cxnId="{04348719-5FA7-4808-95A6-9E6BCB22BD4B}">
      <dgm:prSet/>
      <dgm:spPr/>
      <dgm:t>
        <a:bodyPr/>
        <a:lstStyle/>
        <a:p>
          <a:endParaRPr lang="en-US"/>
        </a:p>
      </dgm:t>
    </dgm:pt>
    <dgm:pt modelId="{B7CDC411-8C22-4E1C-948C-C58DB59298F1}" type="sibTrans" cxnId="{04348719-5FA7-4808-95A6-9E6BCB22BD4B}">
      <dgm:prSet/>
      <dgm:spPr/>
      <dgm:t>
        <a:bodyPr/>
        <a:lstStyle/>
        <a:p>
          <a:endParaRPr lang="en-US"/>
        </a:p>
      </dgm:t>
    </dgm:pt>
    <dgm:pt modelId="{92F53D62-038C-4231-BF81-70786CBF7CF5}">
      <dgm:prSet/>
      <dgm:spPr/>
      <dgm:t>
        <a:bodyPr/>
        <a:lstStyle/>
        <a:p>
          <a:r>
            <a:rPr lang="en-US"/>
            <a:t>Goal: Determine the type of agreement needed based on the situation.</a:t>
          </a:r>
        </a:p>
      </dgm:t>
    </dgm:pt>
    <dgm:pt modelId="{A8E6DA39-F8DD-400E-9CA4-0234F49C64F0}" type="parTrans" cxnId="{D4BBFC99-EE22-4820-93F8-D53C026176EA}">
      <dgm:prSet/>
      <dgm:spPr/>
      <dgm:t>
        <a:bodyPr/>
        <a:lstStyle/>
        <a:p>
          <a:endParaRPr lang="en-US"/>
        </a:p>
      </dgm:t>
    </dgm:pt>
    <dgm:pt modelId="{3E8AF251-9BD0-464C-B6F9-7196EF564E0A}" type="sibTrans" cxnId="{D4BBFC99-EE22-4820-93F8-D53C026176EA}">
      <dgm:prSet/>
      <dgm:spPr/>
      <dgm:t>
        <a:bodyPr/>
        <a:lstStyle/>
        <a:p>
          <a:endParaRPr lang="en-US"/>
        </a:p>
      </dgm:t>
    </dgm:pt>
    <dgm:pt modelId="{85E8C299-5585-FB46-A67D-EDF29D2FFFA9}" type="pres">
      <dgm:prSet presAssocID="{98487CF1-186A-4563-AA11-3746E4377FFC}" presName="diagram" presStyleCnt="0">
        <dgm:presLayoutVars>
          <dgm:dir/>
          <dgm:resizeHandles val="exact"/>
        </dgm:presLayoutVars>
      </dgm:prSet>
      <dgm:spPr/>
    </dgm:pt>
    <dgm:pt modelId="{6B338A14-6F93-E448-9881-9048D37BB608}" type="pres">
      <dgm:prSet presAssocID="{4610C26C-E614-40B5-A5FC-4ACF26A09704}" presName="node" presStyleLbl="node1" presStyleIdx="0" presStyleCnt="6">
        <dgm:presLayoutVars>
          <dgm:bulletEnabled val="1"/>
        </dgm:presLayoutVars>
      </dgm:prSet>
      <dgm:spPr/>
    </dgm:pt>
    <dgm:pt modelId="{F70BB757-6EB2-394C-AA26-A50EFECBB982}" type="pres">
      <dgm:prSet presAssocID="{F4541090-441F-4230-A65B-5CACFB7DEA4F}" presName="sibTrans" presStyleCnt="0"/>
      <dgm:spPr/>
    </dgm:pt>
    <dgm:pt modelId="{188E63B6-1A04-7D48-B477-948FB5456DAD}" type="pres">
      <dgm:prSet presAssocID="{8448BFC8-C799-49F5-A0D6-48D3FFA934C6}" presName="node" presStyleLbl="node1" presStyleIdx="1" presStyleCnt="6">
        <dgm:presLayoutVars>
          <dgm:bulletEnabled val="1"/>
        </dgm:presLayoutVars>
      </dgm:prSet>
      <dgm:spPr/>
    </dgm:pt>
    <dgm:pt modelId="{4157A4E8-BC91-0341-8B8A-77886B8DE64D}" type="pres">
      <dgm:prSet presAssocID="{09B07388-FAF9-4909-97D6-5FFA4EFE995B}" presName="sibTrans" presStyleCnt="0"/>
      <dgm:spPr/>
    </dgm:pt>
    <dgm:pt modelId="{D045DDBF-DC26-3A4C-A7B7-4CE831526B3C}" type="pres">
      <dgm:prSet presAssocID="{2C0F9BDA-828C-4E5D-B57A-7DCA4B2E0489}" presName="node" presStyleLbl="node1" presStyleIdx="2" presStyleCnt="6">
        <dgm:presLayoutVars>
          <dgm:bulletEnabled val="1"/>
        </dgm:presLayoutVars>
      </dgm:prSet>
      <dgm:spPr/>
    </dgm:pt>
    <dgm:pt modelId="{0B3790AC-D75C-5042-8375-6E16273F72CB}" type="pres">
      <dgm:prSet presAssocID="{DB2EF3C9-A679-4145-81B5-30EA4FECF459}" presName="sibTrans" presStyleCnt="0"/>
      <dgm:spPr/>
    </dgm:pt>
    <dgm:pt modelId="{07622267-9313-2B4E-9BCA-E8A0F936E89A}" type="pres">
      <dgm:prSet presAssocID="{A999743E-0059-45BF-AA4D-8A80667B0993}" presName="node" presStyleLbl="node1" presStyleIdx="3" presStyleCnt="6">
        <dgm:presLayoutVars>
          <dgm:bulletEnabled val="1"/>
        </dgm:presLayoutVars>
      </dgm:prSet>
      <dgm:spPr/>
    </dgm:pt>
    <dgm:pt modelId="{CF164A4A-CFCD-AF40-B70E-0BCBECD59A4E}" type="pres">
      <dgm:prSet presAssocID="{E4AED9BC-7183-4A87-B29F-D825839DE5DA}" presName="sibTrans" presStyleCnt="0"/>
      <dgm:spPr/>
    </dgm:pt>
    <dgm:pt modelId="{51606350-5E59-A14A-BFEE-20019A06C829}" type="pres">
      <dgm:prSet presAssocID="{2EBDD28B-D8BB-44CD-86F3-B6C18AC4BB53}" presName="node" presStyleLbl="node1" presStyleIdx="4" presStyleCnt="6">
        <dgm:presLayoutVars>
          <dgm:bulletEnabled val="1"/>
        </dgm:presLayoutVars>
      </dgm:prSet>
      <dgm:spPr/>
    </dgm:pt>
    <dgm:pt modelId="{861E2895-8D3A-EF42-B871-28B102B6CAF2}" type="pres">
      <dgm:prSet presAssocID="{B7CDC411-8C22-4E1C-948C-C58DB59298F1}" presName="sibTrans" presStyleCnt="0"/>
      <dgm:spPr/>
    </dgm:pt>
    <dgm:pt modelId="{9A17A144-42FC-7B42-BE1B-27E2B758CCBC}" type="pres">
      <dgm:prSet presAssocID="{92F53D62-038C-4231-BF81-70786CBF7CF5}" presName="node" presStyleLbl="node1" presStyleIdx="5" presStyleCnt="6">
        <dgm:presLayoutVars>
          <dgm:bulletEnabled val="1"/>
        </dgm:presLayoutVars>
      </dgm:prSet>
      <dgm:spPr/>
    </dgm:pt>
  </dgm:ptLst>
  <dgm:cxnLst>
    <dgm:cxn modelId="{35DDF110-F0D6-2547-BEFC-697564757E9E}" type="presOf" srcId="{4610C26C-E614-40B5-A5FC-4ACF26A09704}" destId="{6B338A14-6F93-E448-9881-9048D37BB608}" srcOrd="0" destOrd="0" presId="urn:microsoft.com/office/officeart/2005/8/layout/default"/>
    <dgm:cxn modelId="{04348719-5FA7-4808-95A6-9E6BCB22BD4B}" srcId="{98487CF1-186A-4563-AA11-3746E4377FFC}" destId="{2EBDD28B-D8BB-44CD-86F3-B6C18AC4BB53}" srcOrd="4" destOrd="0" parTransId="{495D61F3-F955-4AC3-8957-0E6C436D385F}" sibTransId="{B7CDC411-8C22-4E1C-948C-C58DB59298F1}"/>
    <dgm:cxn modelId="{C2661621-DB75-3849-9013-0848E7FECD32}" type="presOf" srcId="{98487CF1-186A-4563-AA11-3746E4377FFC}" destId="{85E8C299-5585-FB46-A67D-EDF29D2FFFA9}" srcOrd="0" destOrd="0" presId="urn:microsoft.com/office/officeart/2005/8/layout/default"/>
    <dgm:cxn modelId="{4BC35321-AB72-467D-BC9E-19B4C9482AC0}" srcId="{98487CF1-186A-4563-AA11-3746E4377FFC}" destId="{8448BFC8-C799-49F5-A0D6-48D3FFA934C6}" srcOrd="1" destOrd="0" parTransId="{C369D878-D803-4221-9556-0106C4A12580}" sibTransId="{09B07388-FAF9-4909-97D6-5FFA4EFE995B}"/>
    <dgm:cxn modelId="{425BF627-152D-9140-96BF-790EECABE739}" type="presOf" srcId="{A999743E-0059-45BF-AA4D-8A80667B0993}" destId="{07622267-9313-2B4E-9BCA-E8A0F936E89A}" srcOrd="0" destOrd="0" presId="urn:microsoft.com/office/officeart/2005/8/layout/default"/>
    <dgm:cxn modelId="{4D87CD3E-0CEB-4BF2-8F1E-83A614E81DCD}" srcId="{98487CF1-186A-4563-AA11-3746E4377FFC}" destId="{4610C26C-E614-40B5-A5FC-4ACF26A09704}" srcOrd="0" destOrd="0" parTransId="{E83FCE60-8236-4E0E-9492-10A2842DDC59}" sibTransId="{F4541090-441F-4230-A65B-5CACFB7DEA4F}"/>
    <dgm:cxn modelId="{942EBA61-D0A7-EB4D-BF68-25D948FB0A07}" type="presOf" srcId="{2EBDD28B-D8BB-44CD-86F3-B6C18AC4BB53}" destId="{51606350-5E59-A14A-BFEE-20019A06C829}" srcOrd="0" destOrd="0" presId="urn:microsoft.com/office/officeart/2005/8/layout/default"/>
    <dgm:cxn modelId="{FE22837E-A51A-4ADF-8766-8A463DEF6FA1}" srcId="{98487CF1-186A-4563-AA11-3746E4377FFC}" destId="{2C0F9BDA-828C-4E5D-B57A-7DCA4B2E0489}" srcOrd="2" destOrd="0" parTransId="{B9A1ED6F-FA8F-4B07-AE1F-81F192905E10}" sibTransId="{DB2EF3C9-A679-4145-81B5-30EA4FECF459}"/>
    <dgm:cxn modelId="{E6D7D090-A0CB-41CE-B342-75BEAEA51209}" srcId="{98487CF1-186A-4563-AA11-3746E4377FFC}" destId="{A999743E-0059-45BF-AA4D-8A80667B0993}" srcOrd="3" destOrd="0" parTransId="{97553865-0CA4-45E1-8367-B0D62C86F2C6}" sibTransId="{E4AED9BC-7183-4A87-B29F-D825839DE5DA}"/>
    <dgm:cxn modelId="{E35F7699-6CD4-B04F-81D9-DCAC2B96F92D}" type="presOf" srcId="{92F53D62-038C-4231-BF81-70786CBF7CF5}" destId="{9A17A144-42FC-7B42-BE1B-27E2B758CCBC}" srcOrd="0" destOrd="0" presId="urn:microsoft.com/office/officeart/2005/8/layout/default"/>
    <dgm:cxn modelId="{D4BBFC99-EE22-4820-93F8-D53C026176EA}" srcId="{98487CF1-186A-4563-AA11-3746E4377FFC}" destId="{92F53D62-038C-4231-BF81-70786CBF7CF5}" srcOrd="5" destOrd="0" parTransId="{A8E6DA39-F8DD-400E-9CA4-0234F49C64F0}" sibTransId="{3E8AF251-9BD0-464C-B6F9-7196EF564E0A}"/>
    <dgm:cxn modelId="{7BD5A6AB-BC97-6243-ABC4-98017763B127}" type="presOf" srcId="{2C0F9BDA-828C-4E5D-B57A-7DCA4B2E0489}" destId="{D045DDBF-DC26-3A4C-A7B7-4CE831526B3C}" srcOrd="0" destOrd="0" presId="urn:microsoft.com/office/officeart/2005/8/layout/default"/>
    <dgm:cxn modelId="{9D0ACEC4-6A78-B548-ACF0-EBBCFBB9FDDA}" type="presOf" srcId="{8448BFC8-C799-49F5-A0D6-48D3FFA934C6}" destId="{188E63B6-1A04-7D48-B477-948FB5456DAD}" srcOrd="0" destOrd="0" presId="urn:microsoft.com/office/officeart/2005/8/layout/default"/>
    <dgm:cxn modelId="{6B69822F-EF0A-D242-BD9E-49394C6CA6D7}" type="presParOf" srcId="{85E8C299-5585-FB46-A67D-EDF29D2FFFA9}" destId="{6B338A14-6F93-E448-9881-9048D37BB608}" srcOrd="0" destOrd="0" presId="urn:microsoft.com/office/officeart/2005/8/layout/default"/>
    <dgm:cxn modelId="{3846FD64-3868-2E42-BD1C-9D9994D4CD11}" type="presParOf" srcId="{85E8C299-5585-FB46-A67D-EDF29D2FFFA9}" destId="{F70BB757-6EB2-394C-AA26-A50EFECBB982}" srcOrd="1" destOrd="0" presId="urn:microsoft.com/office/officeart/2005/8/layout/default"/>
    <dgm:cxn modelId="{01A2EB04-CA50-5B4B-A0ED-242FEDBA289A}" type="presParOf" srcId="{85E8C299-5585-FB46-A67D-EDF29D2FFFA9}" destId="{188E63B6-1A04-7D48-B477-948FB5456DAD}" srcOrd="2" destOrd="0" presId="urn:microsoft.com/office/officeart/2005/8/layout/default"/>
    <dgm:cxn modelId="{B48579FD-A6D6-6B4C-AB7C-25F9833D9E4A}" type="presParOf" srcId="{85E8C299-5585-FB46-A67D-EDF29D2FFFA9}" destId="{4157A4E8-BC91-0341-8B8A-77886B8DE64D}" srcOrd="3" destOrd="0" presId="urn:microsoft.com/office/officeart/2005/8/layout/default"/>
    <dgm:cxn modelId="{63AD39D7-B4D2-814D-A39E-EB0C9818BEF6}" type="presParOf" srcId="{85E8C299-5585-FB46-A67D-EDF29D2FFFA9}" destId="{D045DDBF-DC26-3A4C-A7B7-4CE831526B3C}" srcOrd="4" destOrd="0" presId="urn:microsoft.com/office/officeart/2005/8/layout/default"/>
    <dgm:cxn modelId="{64E06545-2728-DD42-A394-EEC2B7D31787}" type="presParOf" srcId="{85E8C299-5585-FB46-A67D-EDF29D2FFFA9}" destId="{0B3790AC-D75C-5042-8375-6E16273F72CB}" srcOrd="5" destOrd="0" presId="urn:microsoft.com/office/officeart/2005/8/layout/default"/>
    <dgm:cxn modelId="{09516B3B-1B2C-3849-8A06-74C671C9D170}" type="presParOf" srcId="{85E8C299-5585-FB46-A67D-EDF29D2FFFA9}" destId="{07622267-9313-2B4E-9BCA-E8A0F936E89A}" srcOrd="6" destOrd="0" presId="urn:microsoft.com/office/officeart/2005/8/layout/default"/>
    <dgm:cxn modelId="{AC8A099C-5753-0144-B3D0-F8BB82B23515}" type="presParOf" srcId="{85E8C299-5585-FB46-A67D-EDF29D2FFFA9}" destId="{CF164A4A-CFCD-AF40-B70E-0BCBECD59A4E}" srcOrd="7" destOrd="0" presId="urn:microsoft.com/office/officeart/2005/8/layout/default"/>
    <dgm:cxn modelId="{BF1075D9-B62B-E246-80DF-80C20AB697C2}" type="presParOf" srcId="{85E8C299-5585-FB46-A67D-EDF29D2FFFA9}" destId="{51606350-5E59-A14A-BFEE-20019A06C829}" srcOrd="8" destOrd="0" presId="urn:microsoft.com/office/officeart/2005/8/layout/default"/>
    <dgm:cxn modelId="{3362F389-E467-024F-BEF4-39F6D8CFAC9F}" type="presParOf" srcId="{85E8C299-5585-FB46-A67D-EDF29D2FFFA9}" destId="{861E2895-8D3A-EF42-B871-28B102B6CAF2}" srcOrd="9" destOrd="0" presId="urn:microsoft.com/office/officeart/2005/8/layout/default"/>
    <dgm:cxn modelId="{F5616A8B-879C-EC42-952F-17F35DDC9B7B}" type="presParOf" srcId="{85E8C299-5585-FB46-A67D-EDF29D2FFFA9}" destId="{9A17A144-42FC-7B42-BE1B-27E2B758CCB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C72A00-804A-4A3A-B745-F6A33BEA0DD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F699B8-2D3A-433F-9BD7-0FB92260A95D}">
      <dgm:prSet/>
      <dgm:spPr/>
      <dgm:t>
        <a:bodyPr/>
        <a:lstStyle/>
        <a:p>
          <a:r>
            <a:rPr lang="en-US"/>
            <a:t>Questions to Ask:</a:t>
          </a:r>
        </a:p>
      </dgm:t>
    </dgm:pt>
    <dgm:pt modelId="{B5A531A5-52C5-441D-BB69-4ECBF93153A8}" type="parTrans" cxnId="{2B0DBABB-E860-4105-B0A4-412016E6121B}">
      <dgm:prSet/>
      <dgm:spPr/>
      <dgm:t>
        <a:bodyPr/>
        <a:lstStyle/>
        <a:p>
          <a:endParaRPr lang="en-US"/>
        </a:p>
      </dgm:t>
    </dgm:pt>
    <dgm:pt modelId="{0F71A777-6FB6-4317-AC9D-5C6101C1B7DD}" type="sibTrans" cxnId="{2B0DBABB-E860-4105-B0A4-412016E6121B}">
      <dgm:prSet/>
      <dgm:spPr/>
      <dgm:t>
        <a:bodyPr/>
        <a:lstStyle/>
        <a:p>
          <a:endParaRPr lang="en-US"/>
        </a:p>
      </dgm:t>
    </dgm:pt>
    <dgm:pt modelId="{9530E62B-A9E2-404B-B4AF-C5E75C208014}">
      <dgm:prSet/>
      <dgm:spPr/>
      <dgm:t>
        <a:bodyPr/>
        <a:lstStyle/>
        <a:p>
          <a:r>
            <a:rPr lang="en-US"/>
            <a:t>What is the purpose of the agreement?</a:t>
          </a:r>
        </a:p>
      </dgm:t>
    </dgm:pt>
    <dgm:pt modelId="{5A5ACBDB-329E-4BEB-BAD9-68DBEE00BEB9}" type="parTrans" cxnId="{DFF599F1-4BAA-46E0-A465-5CBFA84A5B20}">
      <dgm:prSet/>
      <dgm:spPr/>
      <dgm:t>
        <a:bodyPr/>
        <a:lstStyle/>
        <a:p>
          <a:endParaRPr lang="en-US"/>
        </a:p>
      </dgm:t>
    </dgm:pt>
    <dgm:pt modelId="{6E219C99-E983-4E4F-B65E-BBDFFCEB4709}" type="sibTrans" cxnId="{DFF599F1-4BAA-46E0-A465-5CBFA84A5B20}">
      <dgm:prSet/>
      <dgm:spPr/>
      <dgm:t>
        <a:bodyPr/>
        <a:lstStyle/>
        <a:p>
          <a:endParaRPr lang="en-US"/>
        </a:p>
      </dgm:t>
    </dgm:pt>
    <dgm:pt modelId="{027BA03A-1FEC-4128-9E71-38C0E20B3CDE}">
      <dgm:prSet/>
      <dgm:spPr/>
      <dgm:t>
        <a:bodyPr/>
        <a:lstStyle/>
        <a:p>
          <a:r>
            <a:rPr lang="en-US"/>
            <a:t>Who are the parties involved?</a:t>
          </a:r>
        </a:p>
      </dgm:t>
    </dgm:pt>
    <dgm:pt modelId="{522C79C7-130A-45B0-8BA7-53AD4E3BE259}" type="parTrans" cxnId="{E8E9DF52-0DB1-4617-AA41-118EE9D2C447}">
      <dgm:prSet/>
      <dgm:spPr/>
      <dgm:t>
        <a:bodyPr/>
        <a:lstStyle/>
        <a:p>
          <a:endParaRPr lang="en-US"/>
        </a:p>
      </dgm:t>
    </dgm:pt>
    <dgm:pt modelId="{53B2CB76-57E4-40BB-8311-F127DE2B327D}" type="sibTrans" cxnId="{E8E9DF52-0DB1-4617-AA41-118EE9D2C447}">
      <dgm:prSet/>
      <dgm:spPr/>
      <dgm:t>
        <a:bodyPr/>
        <a:lstStyle/>
        <a:p>
          <a:endParaRPr lang="en-US"/>
        </a:p>
      </dgm:t>
    </dgm:pt>
    <dgm:pt modelId="{AD258F9B-92EA-43C5-A554-2C9C6511304C}">
      <dgm:prSet/>
      <dgm:spPr/>
      <dgm:t>
        <a:bodyPr/>
        <a:lstStyle/>
        <a:p>
          <a:r>
            <a:rPr lang="en-US"/>
            <a:t>What are the key obligations of each party?</a:t>
          </a:r>
        </a:p>
      </dgm:t>
    </dgm:pt>
    <dgm:pt modelId="{9FA7E65D-733B-4693-968B-24C48F083642}" type="parTrans" cxnId="{88B1F78A-CE8B-4CD8-B62D-DB1B733A1FF6}">
      <dgm:prSet/>
      <dgm:spPr/>
      <dgm:t>
        <a:bodyPr/>
        <a:lstStyle/>
        <a:p>
          <a:endParaRPr lang="en-US"/>
        </a:p>
      </dgm:t>
    </dgm:pt>
    <dgm:pt modelId="{785406E3-E7B4-47E5-9422-BD526B9508B8}" type="sibTrans" cxnId="{88B1F78A-CE8B-4CD8-B62D-DB1B733A1FF6}">
      <dgm:prSet/>
      <dgm:spPr/>
      <dgm:t>
        <a:bodyPr/>
        <a:lstStyle/>
        <a:p>
          <a:endParaRPr lang="en-US"/>
        </a:p>
      </dgm:t>
    </dgm:pt>
    <dgm:pt modelId="{FAFDD508-5115-4FBD-9582-60115DE7F920}">
      <dgm:prSet/>
      <dgm:spPr/>
      <dgm:t>
        <a:bodyPr/>
        <a:lstStyle/>
        <a:p>
          <a:r>
            <a:rPr lang="en-US"/>
            <a:t>What is the duration and payment structure?</a:t>
          </a:r>
        </a:p>
      </dgm:t>
    </dgm:pt>
    <dgm:pt modelId="{1D86CFFE-12B4-4B79-857E-A755E8570518}" type="parTrans" cxnId="{BD030A91-9FFD-4B29-8748-FACB6AE5913B}">
      <dgm:prSet/>
      <dgm:spPr/>
      <dgm:t>
        <a:bodyPr/>
        <a:lstStyle/>
        <a:p>
          <a:endParaRPr lang="en-US"/>
        </a:p>
      </dgm:t>
    </dgm:pt>
    <dgm:pt modelId="{71259F68-A48A-4852-A6AF-81261D125233}" type="sibTrans" cxnId="{BD030A91-9FFD-4B29-8748-FACB6AE5913B}">
      <dgm:prSet/>
      <dgm:spPr/>
      <dgm:t>
        <a:bodyPr/>
        <a:lstStyle/>
        <a:p>
          <a:endParaRPr lang="en-US"/>
        </a:p>
      </dgm:t>
    </dgm:pt>
    <dgm:pt modelId="{48B68BCC-5CD5-4E3D-9AE0-FBD43737E13A}">
      <dgm:prSet/>
      <dgm:spPr/>
      <dgm:t>
        <a:bodyPr/>
        <a:lstStyle/>
        <a:p>
          <a:r>
            <a:rPr lang="en-US"/>
            <a:t>Does the agreement involve any rights transfer or intellectual property?</a:t>
          </a:r>
        </a:p>
      </dgm:t>
    </dgm:pt>
    <dgm:pt modelId="{B06EBC83-F8A7-46C6-8936-1E567E1C6F76}" type="parTrans" cxnId="{B523BA48-057E-45E7-A1C5-2F5E98E86111}">
      <dgm:prSet/>
      <dgm:spPr/>
      <dgm:t>
        <a:bodyPr/>
        <a:lstStyle/>
        <a:p>
          <a:endParaRPr lang="en-US"/>
        </a:p>
      </dgm:t>
    </dgm:pt>
    <dgm:pt modelId="{1A065263-ABC7-4A7C-A24D-98D41CE31FEF}" type="sibTrans" cxnId="{B523BA48-057E-45E7-A1C5-2F5E98E86111}">
      <dgm:prSet/>
      <dgm:spPr/>
      <dgm:t>
        <a:bodyPr/>
        <a:lstStyle/>
        <a:p>
          <a:endParaRPr lang="en-US"/>
        </a:p>
      </dgm:t>
    </dgm:pt>
    <dgm:pt modelId="{D66A39F1-6C35-461F-85AE-4BCF1B5E65EC}">
      <dgm:prSet/>
      <dgm:spPr/>
      <dgm:t>
        <a:bodyPr/>
        <a:lstStyle/>
        <a:p>
          <a:r>
            <a:rPr lang="en-US"/>
            <a:t>Are there compliance or liability concerns?</a:t>
          </a:r>
        </a:p>
      </dgm:t>
    </dgm:pt>
    <dgm:pt modelId="{36FE785F-C330-4C8F-9772-8389E351C70B}" type="parTrans" cxnId="{F6744B1D-5DEA-4777-A030-1B0931431A8A}">
      <dgm:prSet/>
      <dgm:spPr/>
      <dgm:t>
        <a:bodyPr/>
        <a:lstStyle/>
        <a:p>
          <a:endParaRPr lang="en-US"/>
        </a:p>
      </dgm:t>
    </dgm:pt>
    <dgm:pt modelId="{863FADA1-F002-4094-9644-47F92C61B39E}" type="sibTrans" cxnId="{F6744B1D-5DEA-4777-A030-1B0931431A8A}">
      <dgm:prSet/>
      <dgm:spPr/>
      <dgm:t>
        <a:bodyPr/>
        <a:lstStyle/>
        <a:p>
          <a:endParaRPr lang="en-US"/>
        </a:p>
      </dgm:t>
    </dgm:pt>
    <dgm:pt modelId="{98F328DC-44FC-4A85-B1E1-ED4267F5944B}">
      <dgm:prSet/>
      <dgm:spPr/>
      <dgm:t>
        <a:bodyPr/>
        <a:lstStyle/>
        <a:p>
          <a:r>
            <a:rPr lang="en-US"/>
            <a:t>(Use Q&amp;A guide to determine these details)</a:t>
          </a:r>
        </a:p>
      </dgm:t>
    </dgm:pt>
    <dgm:pt modelId="{61ACD710-CE41-41EE-BA36-03A5E95E0370}" type="parTrans" cxnId="{205DEC18-60B1-403F-91FB-A4C9CB55186A}">
      <dgm:prSet/>
      <dgm:spPr/>
      <dgm:t>
        <a:bodyPr/>
        <a:lstStyle/>
        <a:p>
          <a:endParaRPr lang="en-US"/>
        </a:p>
      </dgm:t>
    </dgm:pt>
    <dgm:pt modelId="{40E3F6E9-E45C-431E-8363-76A582506DA5}" type="sibTrans" cxnId="{205DEC18-60B1-403F-91FB-A4C9CB55186A}">
      <dgm:prSet/>
      <dgm:spPr/>
      <dgm:t>
        <a:bodyPr/>
        <a:lstStyle/>
        <a:p>
          <a:endParaRPr lang="en-US"/>
        </a:p>
      </dgm:t>
    </dgm:pt>
    <dgm:pt modelId="{2FFEF783-64AF-FA42-ACBD-9441BAFE2473}" type="pres">
      <dgm:prSet presAssocID="{6CC72A00-804A-4A3A-B745-F6A33BEA0DDA}" presName="linear" presStyleCnt="0">
        <dgm:presLayoutVars>
          <dgm:animLvl val="lvl"/>
          <dgm:resizeHandles val="exact"/>
        </dgm:presLayoutVars>
      </dgm:prSet>
      <dgm:spPr/>
    </dgm:pt>
    <dgm:pt modelId="{778B8D71-B9EA-9742-B2D2-F88253F028B2}" type="pres">
      <dgm:prSet presAssocID="{95F699B8-2D3A-433F-9BD7-0FB92260A95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C39BE470-2A61-FF43-A8F1-FEDBD0A60AC5}" type="pres">
      <dgm:prSet presAssocID="{95F699B8-2D3A-433F-9BD7-0FB92260A9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6D07D02-7BA6-D148-B623-78991D7B25F9}" type="presOf" srcId="{027BA03A-1FEC-4128-9E71-38C0E20B3CDE}" destId="{C39BE470-2A61-FF43-A8F1-FEDBD0A60AC5}" srcOrd="0" destOrd="1" presId="urn:microsoft.com/office/officeart/2005/8/layout/vList2"/>
    <dgm:cxn modelId="{3FB3BC0C-F0B8-9841-8089-A2922CD480EC}" type="presOf" srcId="{AD258F9B-92EA-43C5-A554-2C9C6511304C}" destId="{C39BE470-2A61-FF43-A8F1-FEDBD0A60AC5}" srcOrd="0" destOrd="2" presId="urn:microsoft.com/office/officeart/2005/8/layout/vList2"/>
    <dgm:cxn modelId="{205DEC18-60B1-403F-91FB-A4C9CB55186A}" srcId="{95F699B8-2D3A-433F-9BD7-0FB92260A95D}" destId="{98F328DC-44FC-4A85-B1E1-ED4267F5944B}" srcOrd="6" destOrd="0" parTransId="{61ACD710-CE41-41EE-BA36-03A5E95E0370}" sibTransId="{40E3F6E9-E45C-431E-8363-76A582506DA5}"/>
    <dgm:cxn modelId="{B93CAE1C-3F77-1941-A2A3-9180F4C4DB70}" type="presOf" srcId="{98F328DC-44FC-4A85-B1E1-ED4267F5944B}" destId="{C39BE470-2A61-FF43-A8F1-FEDBD0A60AC5}" srcOrd="0" destOrd="6" presId="urn:microsoft.com/office/officeart/2005/8/layout/vList2"/>
    <dgm:cxn modelId="{F6744B1D-5DEA-4777-A030-1B0931431A8A}" srcId="{95F699B8-2D3A-433F-9BD7-0FB92260A95D}" destId="{D66A39F1-6C35-461F-85AE-4BCF1B5E65EC}" srcOrd="5" destOrd="0" parTransId="{36FE785F-C330-4C8F-9772-8389E351C70B}" sibTransId="{863FADA1-F002-4094-9644-47F92C61B39E}"/>
    <dgm:cxn modelId="{E3733346-F002-0F40-8CA5-2A6BC22418C3}" type="presOf" srcId="{FAFDD508-5115-4FBD-9582-60115DE7F920}" destId="{C39BE470-2A61-FF43-A8F1-FEDBD0A60AC5}" srcOrd="0" destOrd="3" presId="urn:microsoft.com/office/officeart/2005/8/layout/vList2"/>
    <dgm:cxn modelId="{B523BA48-057E-45E7-A1C5-2F5E98E86111}" srcId="{95F699B8-2D3A-433F-9BD7-0FB92260A95D}" destId="{48B68BCC-5CD5-4E3D-9AE0-FBD43737E13A}" srcOrd="4" destOrd="0" parTransId="{B06EBC83-F8A7-46C6-8936-1E567E1C6F76}" sibTransId="{1A065263-ABC7-4A7C-A24D-98D41CE31FEF}"/>
    <dgm:cxn modelId="{7131E44B-024B-164F-957D-10644F4A835B}" type="presOf" srcId="{6CC72A00-804A-4A3A-B745-F6A33BEA0DDA}" destId="{2FFEF783-64AF-FA42-ACBD-9441BAFE2473}" srcOrd="0" destOrd="0" presId="urn:microsoft.com/office/officeart/2005/8/layout/vList2"/>
    <dgm:cxn modelId="{E8E9DF52-0DB1-4617-AA41-118EE9D2C447}" srcId="{95F699B8-2D3A-433F-9BD7-0FB92260A95D}" destId="{027BA03A-1FEC-4128-9E71-38C0E20B3CDE}" srcOrd="1" destOrd="0" parTransId="{522C79C7-130A-45B0-8BA7-53AD4E3BE259}" sibTransId="{53B2CB76-57E4-40BB-8311-F127DE2B327D}"/>
    <dgm:cxn modelId="{62658755-89B7-1142-B14B-D687B6EE3AB7}" type="presOf" srcId="{9530E62B-A9E2-404B-B4AF-C5E75C208014}" destId="{C39BE470-2A61-FF43-A8F1-FEDBD0A60AC5}" srcOrd="0" destOrd="0" presId="urn:microsoft.com/office/officeart/2005/8/layout/vList2"/>
    <dgm:cxn modelId="{E3FA2A5A-3768-204C-8084-38B209989C37}" type="presOf" srcId="{48B68BCC-5CD5-4E3D-9AE0-FBD43737E13A}" destId="{C39BE470-2A61-FF43-A8F1-FEDBD0A60AC5}" srcOrd="0" destOrd="4" presId="urn:microsoft.com/office/officeart/2005/8/layout/vList2"/>
    <dgm:cxn modelId="{88B1F78A-CE8B-4CD8-B62D-DB1B733A1FF6}" srcId="{95F699B8-2D3A-433F-9BD7-0FB92260A95D}" destId="{AD258F9B-92EA-43C5-A554-2C9C6511304C}" srcOrd="2" destOrd="0" parTransId="{9FA7E65D-733B-4693-968B-24C48F083642}" sibTransId="{785406E3-E7B4-47E5-9422-BD526B9508B8}"/>
    <dgm:cxn modelId="{BD030A91-9FFD-4B29-8748-FACB6AE5913B}" srcId="{95F699B8-2D3A-433F-9BD7-0FB92260A95D}" destId="{FAFDD508-5115-4FBD-9582-60115DE7F920}" srcOrd="3" destOrd="0" parTransId="{1D86CFFE-12B4-4B79-857E-A755E8570518}" sibTransId="{71259F68-A48A-4852-A6AF-81261D125233}"/>
    <dgm:cxn modelId="{DF775AA3-9D10-584C-A1D9-66DB7F0789D7}" type="presOf" srcId="{95F699B8-2D3A-433F-9BD7-0FB92260A95D}" destId="{778B8D71-B9EA-9742-B2D2-F88253F028B2}" srcOrd="0" destOrd="0" presId="urn:microsoft.com/office/officeart/2005/8/layout/vList2"/>
    <dgm:cxn modelId="{2B0DBABB-E860-4105-B0A4-412016E6121B}" srcId="{6CC72A00-804A-4A3A-B745-F6A33BEA0DDA}" destId="{95F699B8-2D3A-433F-9BD7-0FB92260A95D}" srcOrd="0" destOrd="0" parTransId="{B5A531A5-52C5-441D-BB69-4ECBF93153A8}" sibTransId="{0F71A777-6FB6-4317-AC9D-5C6101C1B7DD}"/>
    <dgm:cxn modelId="{DFF599F1-4BAA-46E0-A465-5CBFA84A5B20}" srcId="{95F699B8-2D3A-433F-9BD7-0FB92260A95D}" destId="{9530E62B-A9E2-404B-B4AF-C5E75C208014}" srcOrd="0" destOrd="0" parTransId="{5A5ACBDB-329E-4BEB-BAD9-68DBEE00BEB9}" sibTransId="{6E219C99-E983-4E4F-B65E-BBDFFCEB4709}"/>
    <dgm:cxn modelId="{30A826FB-7672-9945-AED8-7C7310FAB9AC}" type="presOf" srcId="{D66A39F1-6C35-461F-85AE-4BCF1B5E65EC}" destId="{C39BE470-2A61-FF43-A8F1-FEDBD0A60AC5}" srcOrd="0" destOrd="5" presId="urn:microsoft.com/office/officeart/2005/8/layout/vList2"/>
    <dgm:cxn modelId="{6FBBF754-4EAF-0A44-AA00-0F93892EAE55}" type="presParOf" srcId="{2FFEF783-64AF-FA42-ACBD-9441BAFE2473}" destId="{778B8D71-B9EA-9742-B2D2-F88253F028B2}" srcOrd="0" destOrd="0" presId="urn:microsoft.com/office/officeart/2005/8/layout/vList2"/>
    <dgm:cxn modelId="{60F9C09A-8E87-2E47-B2A0-67D6B50C68BE}" type="presParOf" srcId="{2FFEF783-64AF-FA42-ACBD-9441BAFE2473}" destId="{C39BE470-2A61-FF43-A8F1-FEDBD0A60AC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67CFF4-8C25-4EDD-ABE6-99975F6BAE8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1AB4211-6E48-4B0B-9E49-D24C513C64BF}">
      <dgm:prSet/>
      <dgm:spPr/>
      <dgm:t>
        <a:bodyPr/>
        <a:lstStyle/>
        <a:p>
          <a:r>
            <a:rPr lang="en-US"/>
            <a:t>Task: Draft the basic outline for your agreement</a:t>
          </a:r>
        </a:p>
      </dgm:t>
    </dgm:pt>
    <dgm:pt modelId="{30AA4567-C68D-4EF6-920E-89218150FCAF}" type="parTrans" cxnId="{284203B0-B461-40C1-AA32-F6F9A244796E}">
      <dgm:prSet/>
      <dgm:spPr/>
      <dgm:t>
        <a:bodyPr/>
        <a:lstStyle/>
        <a:p>
          <a:endParaRPr lang="en-US"/>
        </a:p>
      </dgm:t>
    </dgm:pt>
    <dgm:pt modelId="{E3D179DE-1D13-4D39-AA55-5F38F6607E4D}" type="sibTrans" cxnId="{284203B0-B461-40C1-AA32-F6F9A244796E}">
      <dgm:prSet/>
      <dgm:spPr/>
      <dgm:t>
        <a:bodyPr/>
        <a:lstStyle/>
        <a:p>
          <a:endParaRPr lang="en-US"/>
        </a:p>
      </dgm:t>
    </dgm:pt>
    <dgm:pt modelId="{031E9B45-0E08-4574-BE75-17B89BC4A1AA}">
      <dgm:prSet/>
      <dgm:spPr/>
      <dgm:t>
        <a:bodyPr/>
        <a:lstStyle/>
        <a:p>
          <a:r>
            <a:rPr lang="en-US"/>
            <a:t>Purpose</a:t>
          </a:r>
        </a:p>
      </dgm:t>
    </dgm:pt>
    <dgm:pt modelId="{09A1FC26-91D7-493D-B3E7-B293C9A5412B}" type="parTrans" cxnId="{F76CEA5D-10D5-4DB7-9358-F2330E86AA69}">
      <dgm:prSet/>
      <dgm:spPr/>
      <dgm:t>
        <a:bodyPr/>
        <a:lstStyle/>
        <a:p>
          <a:endParaRPr lang="en-US"/>
        </a:p>
      </dgm:t>
    </dgm:pt>
    <dgm:pt modelId="{47D7D676-C6C3-4C88-B8E1-19F679FA72B1}" type="sibTrans" cxnId="{F76CEA5D-10D5-4DB7-9358-F2330E86AA69}">
      <dgm:prSet/>
      <dgm:spPr/>
      <dgm:t>
        <a:bodyPr/>
        <a:lstStyle/>
        <a:p>
          <a:endParaRPr lang="en-US"/>
        </a:p>
      </dgm:t>
    </dgm:pt>
    <dgm:pt modelId="{87BD44C1-D1AA-4655-965C-B662B7978392}">
      <dgm:prSet/>
      <dgm:spPr/>
      <dgm:t>
        <a:bodyPr/>
        <a:lstStyle/>
        <a:p>
          <a:r>
            <a:rPr lang="en-US"/>
            <a:t>Key obligations</a:t>
          </a:r>
        </a:p>
      </dgm:t>
    </dgm:pt>
    <dgm:pt modelId="{225B2893-626B-49F4-9E8E-8C002D5E5327}" type="parTrans" cxnId="{14F3AF36-BA8C-47FB-943B-C6E7FD50EF0C}">
      <dgm:prSet/>
      <dgm:spPr/>
      <dgm:t>
        <a:bodyPr/>
        <a:lstStyle/>
        <a:p>
          <a:endParaRPr lang="en-US"/>
        </a:p>
      </dgm:t>
    </dgm:pt>
    <dgm:pt modelId="{1D520EB9-5EE3-4992-BAFC-874B7E8E8F28}" type="sibTrans" cxnId="{14F3AF36-BA8C-47FB-943B-C6E7FD50EF0C}">
      <dgm:prSet/>
      <dgm:spPr/>
      <dgm:t>
        <a:bodyPr/>
        <a:lstStyle/>
        <a:p>
          <a:endParaRPr lang="en-US"/>
        </a:p>
      </dgm:t>
    </dgm:pt>
    <dgm:pt modelId="{F0B99B97-7813-4D41-AA68-F051F94176E9}">
      <dgm:prSet/>
      <dgm:spPr/>
      <dgm:t>
        <a:bodyPr/>
        <a:lstStyle/>
        <a:p>
          <a:r>
            <a:rPr lang="en-US"/>
            <a:t>Duration</a:t>
          </a:r>
        </a:p>
      </dgm:t>
    </dgm:pt>
    <dgm:pt modelId="{7E7D96ED-0BC4-405B-A4F2-AB2D0783CAA5}" type="parTrans" cxnId="{9789FFB6-70E1-4C7B-B0B8-DFF2504FA326}">
      <dgm:prSet/>
      <dgm:spPr/>
      <dgm:t>
        <a:bodyPr/>
        <a:lstStyle/>
        <a:p>
          <a:endParaRPr lang="en-US"/>
        </a:p>
      </dgm:t>
    </dgm:pt>
    <dgm:pt modelId="{9E7C8654-9401-4648-BE00-FDF13EEA8C6C}" type="sibTrans" cxnId="{9789FFB6-70E1-4C7B-B0B8-DFF2504FA326}">
      <dgm:prSet/>
      <dgm:spPr/>
      <dgm:t>
        <a:bodyPr/>
        <a:lstStyle/>
        <a:p>
          <a:endParaRPr lang="en-US"/>
        </a:p>
      </dgm:t>
    </dgm:pt>
    <dgm:pt modelId="{8989C961-2700-4514-81B3-C6A3964639FC}">
      <dgm:prSet/>
      <dgm:spPr/>
      <dgm:t>
        <a:bodyPr/>
        <a:lstStyle/>
        <a:p>
          <a:r>
            <a:rPr lang="en-US"/>
            <a:t>Payment structure</a:t>
          </a:r>
        </a:p>
      </dgm:t>
    </dgm:pt>
    <dgm:pt modelId="{E15B7633-663B-4707-8359-F937D6DE96AA}" type="parTrans" cxnId="{0ED10BD8-9DD0-4BC1-9681-55BA31D55657}">
      <dgm:prSet/>
      <dgm:spPr/>
      <dgm:t>
        <a:bodyPr/>
        <a:lstStyle/>
        <a:p>
          <a:endParaRPr lang="en-US"/>
        </a:p>
      </dgm:t>
    </dgm:pt>
    <dgm:pt modelId="{8FC4BE4D-5B56-4410-944F-25CE34A9C221}" type="sibTrans" cxnId="{0ED10BD8-9DD0-4BC1-9681-55BA31D55657}">
      <dgm:prSet/>
      <dgm:spPr/>
      <dgm:t>
        <a:bodyPr/>
        <a:lstStyle/>
        <a:p>
          <a:endParaRPr lang="en-US"/>
        </a:p>
      </dgm:t>
    </dgm:pt>
    <dgm:pt modelId="{1568C8B0-C05E-48A1-B65D-0A1166BDB6F5}">
      <dgm:prSet/>
      <dgm:spPr/>
      <dgm:t>
        <a:bodyPr/>
        <a:lstStyle/>
        <a:p>
          <a:r>
            <a:rPr lang="en-US"/>
            <a:t>Instructions: Spend 10 minutes drafting, then share your outline with a partner for feedback.</a:t>
          </a:r>
        </a:p>
      </dgm:t>
    </dgm:pt>
    <dgm:pt modelId="{B33C7FC2-8E2C-454D-9A6C-5890CBA513D1}" type="parTrans" cxnId="{C579ADC6-B6CC-4A40-A627-FC9575E5B051}">
      <dgm:prSet/>
      <dgm:spPr/>
      <dgm:t>
        <a:bodyPr/>
        <a:lstStyle/>
        <a:p>
          <a:endParaRPr lang="en-US"/>
        </a:p>
      </dgm:t>
    </dgm:pt>
    <dgm:pt modelId="{E1B6081B-6EF4-4E92-90E8-EF8F38D176BF}" type="sibTrans" cxnId="{C579ADC6-B6CC-4A40-A627-FC9575E5B051}">
      <dgm:prSet/>
      <dgm:spPr/>
      <dgm:t>
        <a:bodyPr/>
        <a:lstStyle/>
        <a:p>
          <a:endParaRPr lang="en-US"/>
        </a:p>
      </dgm:t>
    </dgm:pt>
    <dgm:pt modelId="{0A018CEA-0E6B-AF4F-B5BD-5745304C8885}" type="pres">
      <dgm:prSet presAssocID="{8667CFF4-8C25-4EDD-ABE6-99975F6BAE89}" presName="linear" presStyleCnt="0">
        <dgm:presLayoutVars>
          <dgm:animLvl val="lvl"/>
          <dgm:resizeHandles val="exact"/>
        </dgm:presLayoutVars>
      </dgm:prSet>
      <dgm:spPr/>
    </dgm:pt>
    <dgm:pt modelId="{D43BE367-D068-4E4F-83EE-AA29379F78AB}" type="pres">
      <dgm:prSet presAssocID="{E1AB4211-6E48-4B0B-9E49-D24C513C64B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622DAB7-964D-814E-AFAA-D1CE6B939C6F}" type="pres">
      <dgm:prSet presAssocID="{E1AB4211-6E48-4B0B-9E49-D24C513C64BF}" presName="childText" presStyleLbl="revTx" presStyleIdx="0" presStyleCnt="1">
        <dgm:presLayoutVars>
          <dgm:bulletEnabled val="1"/>
        </dgm:presLayoutVars>
      </dgm:prSet>
      <dgm:spPr/>
    </dgm:pt>
    <dgm:pt modelId="{67E0DF24-9E17-984C-ABAC-F7DC34142115}" type="pres">
      <dgm:prSet presAssocID="{1568C8B0-C05E-48A1-B65D-0A1166BDB6F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B06E013-0855-8A41-B515-27CC455AFC8E}" type="presOf" srcId="{1568C8B0-C05E-48A1-B65D-0A1166BDB6F5}" destId="{67E0DF24-9E17-984C-ABAC-F7DC34142115}" srcOrd="0" destOrd="0" presId="urn:microsoft.com/office/officeart/2005/8/layout/vList2"/>
    <dgm:cxn modelId="{1CBF112F-DF5C-864D-9584-0BDAFB4C64FB}" type="presOf" srcId="{F0B99B97-7813-4D41-AA68-F051F94176E9}" destId="{C622DAB7-964D-814E-AFAA-D1CE6B939C6F}" srcOrd="0" destOrd="2" presId="urn:microsoft.com/office/officeart/2005/8/layout/vList2"/>
    <dgm:cxn modelId="{14F3AF36-BA8C-47FB-943B-C6E7FD50EF0C}" srcId="{E1AB4211-6E48-4B0B-9E49-D24C513C64BF}" destId="{87BD44C1-D1AA-4655-965C-B662B7978392}" srcOrd="1" destOrd="0" parTransId="{225B2893-626B-49F4-9E8E-8C002D5E5327}" sibTransId="{1D520EB9-5EE3-4992-BAFC-874B7E8E8F28}"/>
    <dgm:cxn modelId="{F76CEA5D-10D5-4DB7-9358-F2330E86AA69}" srcId="{E1AB4211-6E48-4B0B-9E49-D24C513C64BF}" destId="{031E9B45-0E08-4574-BE75-17B89BC4A1AA}" srcOrd="0" destOrd="0" parTransId="{09A1FC26-91D7-493D-B3E7-B293C9A5412B}" sibTransId="{47D7D676-C6C3-4C88-B8E1-19F679FA72B1}"/>
    <dgm:cxn modelId="{CF9A7567-BB74-7A4B-B5F7-E385EEA07726}" type="presOf" srcId="{031E9B45-0E08-4574-BE75-17B89BC4A1AA}" destId="{C622DAB7-964D-814E-AFAA-D1CE6B939C6F}" srcOrd="0" destOrd="0" presId="urn:microsoft.com/office/officeart/2005/8/layout/vList2"/>
    <dgm:cxn modelId="{66220384-62A3-934F-B85E-192ACF7CF571}" type="presOf" srcId="{8989C961-2700-4514-81B3-C6A3964639FC}" destId="{C622DAB7-964D-814E-AFAA-D1CE6B939C6F}" srcOrd="0" destOrd="3" presId="urn:microsoft.com/office/officeart/2005/8/layout/vList2"/>
    <dgm:cxn modelId="{B1BFAD93-D07B-8144-98B3-A057EF9A95E2}" type="presOf" srcId="{E1AB4211-6E48-4B0B-9E49-D24C513C64BF}" destId="{D43BE367-D068-4E4F-83EE-AA29379F78AB}" srcOrd="0" destOrd="0" presId="urn:microsoft.com/office/officeart/2005/8/layout/vList2"/>
    <dgm:cxn modelId="{B3C1A1AC-0A18-504F-9C02-16229433CFDC}" type="presOf" srcId="{8667CFF4-8C25-4EDD-ABE6-99975F6BAE89}" destId="{0A018CEA-0E6B-AF4F-B5BD-5745304C8885}" srcOrd="0" destOrd="0" presId="urn:microsoft.com/office/officeart/2005/8/layout/vList2"/>
    <dgm:cxn modelId="{284203B0-B461-40C1-AA32-F6F9A244796E}" srcId="{8667CFF4-8C25-4EDD-ABE6-99975F6BAE89}" destId="{E1AB4211-6E48-4B0B-9E49-D24C513C64BF}" srcOrd="0" destOrd="0" parTransId="{30AA4567-C68D-4EF6-920E-89218150FCAF}" sibTransId="{E3D179DE-1D13-4D39-AA55-5F38F6607E4D}"/>
    <dgm:cxn modelId="{9789FFB6-70E1-4C7B-B0B8-DFF2504FA326}" srcId="{E1AB4211-6E48-4B0B-9E49-D24C513C64BF}" destId="{F0B99B97-7813-4D41-AA68-F051F94176E9}" srcOrd="2" destOrd="0" parTransId="{7E7D96ED-0BC4-405B-A4F2-AB2D0783CAA5}" sibTransId="{9E7C8654-9401-4648-BE00-FDF13EEA8C6C}"/>
    <dgm:cxn modelId="{463D5FBF-3A6B-3347-9F99-2264E7B77D34}" type="presOf" srcId="{87BD44C1-D1AA-4655-965C-B662B7978392}" destId="{C622DAB7-964D-814E-AFAA-D1CE6B939C6F}" srcOrd="0" destOrd="1" presId="urn:microsoft.com/office/officeart/2005/8/layout/vList2"/>
    <dgm:cxn modelId="{C579ADC6-B6CC-4A40-A627-FC9575E5B051}" srcId="{8667CFF4-8C25-4EDD-ABE6-99975F6BAE89}" destId="{1568C8B0-C05E-48A1-B65D-0A1166BDB6F5}" srcOrd="1" destOrd="0" parTransId="{B33C7FC2-8E2C-454D-9A6C-5890CBA513D1}" sibTransId="{E1B6081B-6EF4-4E92-90E8-EF8F38D176BF}"/>
    <dgm:cxn modelId="{0ED10BD8-9DD0-4BC1-9681-55BA31D55657}" srcId="{E1AB4211-6E48-4B0B-9E49-D24C513C64BF}" destId="{8989C961-2700-4514-81B3-C6A3964639FC}" srcOrd="3" destOrd="0" parTransId="{E15B7633-663B-4707-8359-F937D6DE96AA}" sibTransId="{8FC4BE4D-5B56-4410-944F-25CE34A9C221}"/>
    <dgm:cxn modelId="{38D08BEA-619D-174A-BF7D-CAC0A7AAAAFD}" type="presParOf" srcId="{0A018CEA-0E6B-AF4F-B5BD-5745304C8885}" destId="{D43BE367-D068-4E4F-83EE-AA29379F78AB}" srcOrd="0" destOrd="0" presId="urn:microsoft.com/office/officeart/2005/8/layout/vList2"/>
    <dgm:cxn modelId="{941EC0D3-2E05-3C45-B14A-7223A4F65413}" type="presParOf" srcId="{0A018CEA-0E6B-AF4F-B5BD-5745304C8885}" destId="{C622DAB7-964D-814E-AFAA-D1CE6B939C6F}" srcOrd="1" destOrd="0" presId="urn:microsoft.com/office/officeart/2005/8/layout/vList2"/>
    <dgm:cxn modelId="{4AA9E925-EF23-6043-8FFB-80D6B03C8044}" type="presParOf" srcId="{0A018CEA-0E6B-AF4F-B5BD-5745304C8885}" destId="{67E0DF24-9E17-984C-ABAC-F7DC3414211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D4A144-02AB-4662-A8B3-6BA72D07147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AE5CEE5-600C-4F44-B689-1CA997D48A05}">
      <dgm:prSet/>
      <dgm:spPr/>
      <dgm:t>
        <a:bodyPr/>
        <a:lstStyle/>
        <a:p>
          <a:r>
            <a:rPr lang="en-US"/>
            <a:t>Examples:</a:t>
          </a:r>
        </a:p>
      </dgm:t>
    </dgm:pt>
    <dgm:pt modelId="{407258C7-5286-42CA-B636-FC0BF0B30B51}" type="parTrans" cxnId="{5BFED825-BC8C-4986-87B7-4D17ABA25C62}">
      <dgm:prSet/>
      <dgm:spPr/>
      <dgm:t>
        <a:bodyPr/>
        <a:lstStyle/>
        <a:p>
          <a:endParaRPr lang="en-US"/>
        </a:p>
      </dgm:t>
    </dgm:pt>
    <dgm:pt modelId="{15623749-6D97-4C98-88A6-6E28807652EB}" type="sibTrans" cxnId="{5BFED825-BC8C-4986-87B7-4D17ABA25C62}">
      <dgm:prSet/>
      <dgm:spPr/>
      <dgm:t>
        <a:bodyPr/>
        <a:lstStyle/>
        <a:p>
          <a:endParaRPr lang="en-US"/>
        </a:p>
      </dgm:t>
    </dgm:pt>
    <dgm:pt modelId="{37D531ED-CA4D-47F2-BDE4-86C76CE68D60}">
      <dgm:prSet/>
      <dgm:spPr/>
      <dgm:t>
        <a:bodyPr/>
        <a:lstStyle/>
        <a:p>
          <a:r>
            <a:rPr lang="en-US"/>
            <a:t>For Employment Agreements: What is the job title, salary, and work schedule?</a:t>
          </a:r>
        </a:p>
      </dgm:t>
    </dgm:pt>
    <dgm:pt modelId="{92F6ECD1-31EA-4F56-91DB-391DD8921A4B}" type="parTrans" cxnId="{C797FB42-752C-4050-8EED-875B434046D7}">
      <dgm:prSet/>
      <dgm:spPr/>
      <dgm:t>
        <a:bodyPr/>
        <a:lstStyle/>
        <a:p>
          <a:endParaRPr lang="en-US"/>
        </a:p>
      </dgm:t>
    </dgm:pt>
    <dgm:pt modelId="{EC7C8619-B55F-4FA3-84CC-F7485388902F}" type="sibTrans" cxnId="{C797FB42-752C-4050-8EED-875B434046D7}">
      <dgm:prSet/>
      <dgm:spPr/>
      <dgm:t>
        <a:bodyPr/>
        <a:lstStyle/>
        <a:p>
          <a:endParaRPr lang="en-US"/>
        </a:p>
      </dgm:t>
    </dgm:pt>
    <dgm:pt modelId="{30C03FC9-8D6C-473F-A844-D22E0414AC25}">
      <dgm:prSet/>
      <dgm:spPr/>
      <dgm:t>
        <a:bodyPr/>
        <a:lstStyle/>
        <a:p>
          <a:r>
            <a:rPr lang="en-US"/>
            <a:t>For Service Agreements: What services will be provided? What are the deliverables?</a:t>
          </a:r>
        </a:p>
      </dgm:t>
    </dgm:pt>
    <dgm:pt modelId="{F225130B-DE9E-40AB-B952-4D4750AF74C4}" type="parTrans" cxnId="{AF4EA5BB-BA11-4CB6-81BA-3E277FF609DC}">
      <dgm:prSet/>
      <dgm:spPr/>
      <dgm:t>
        <a:bodyPr/>
        <a:lstStyle/>
        <a:p>
          <a:endParaRPr lang="en-US"/>
        </a:p>
      </dgm:t>
    </dgm:pt>
    <dgm:pt modelId="{D17C2C1B-25C5-4EB1-9AD8-CC4FAD17E63C}" type="sibTrans" cxnId="{AF4EA5BB-BA11-4CB6-81BA-3E277FF609DC}">
      <dgm:prSet/>
      <dgm:spPr/>
      <dgm:t>
        <a:bodyPr/>
        <a:lstStyle/>
        <a:p>
          <a:endParaRPr lang="en-US"/>
        </a:p>
      </dgm:t>
    </dgm:pt>
    <dgm:pt modelId="{4F93AFBA-AC58-4794-974B-FD814C39608A}">
      <dgm:prSet/>
      <dgm:spPr/>
      <dgm:t>
        <a:bodyPr/>
        <a:lstStyle/>
        <a:p>
          <a:r>
            <a:rPr lang="en-US"/>
            <a:t>For NDAs: What is considered confidential? For how long?</a:t>
          </a:r>
        </a:p>
      </dgm:t>
    </dgm:pt>
    <dgm:pt modelId="{EA420A83-4385-4166-8DE2-A3D586DF972C}" type="parTrans" cxnId="{53A2A91C-BECB-4A80-A95F-D09F39DACAB5}">
      <dgm:prSet/>
      <dgm:spPr/>
      <dgm:t>
        <a:bodyPr/>
        <a:lstStyle/>
        <a:p>
          <a:endParaRPr lang="en-US"/>
        </a:p>
      </dgm:t>
    </dgm:pt>
    <dgm:pt modelId="{F00FA67D-AEC2-4D4D-A184-6628A07AD966}" type="sibTrans" cxnId="{53A2A91C-BECB-4A80-A95F-D09F39DACAB5}">
      <dgm:prSet/>
      <dgm:spPr/>
      <dgm:t>
        <a:bodyPr/>
        <a:lstStyle/>
        <a:p>
          <a:endParaRPr lang="en-US"/>
        </a:p>
      </dgm:t>
    </dgm:pt>
    <dgm:pt modelId="{ED6C3EF9-E5DC-4C94-A0F5-E8D0DCACFC80}">
      <dgm:prSet/>
      <dgm:spPr/>
      <dgm:t>
        <a:bodyPr/>
        <a:lstStyle/>
        <a:p>
          <a:r>
            <a:rPr lang="en-US"/>
            <a:t>For Lease Agreements: What is the property? What are the lease terms?</a:t>
          </a:r>
        </a:p>
      </dgm:t>
    </dgm:pt>
    <dgm:pt modelId="{E69DB854-12BD-48E3-AC85-FE52C4DA0BF9}" type="parTrans" cxnId="{E6E85455-879D-4165-A27C-A131AF870D50}">
      <dgm:prSet/>
      <dgm:spPr/>
      <dgm:t>
        <a:bodyPr/>
        <a:lstStyle/>
        <a:p>
          <a:endParaRPr lang="en-US"/>
        </a:p>
      </dgm:t>
    </dgm:pt>
    <dgm:pt modelId="{9E91BAC8-A07E-4644-B741-D8EFBAD73420}" type="sibTrans" cxnId="{E6E85455-879D-4165-A27C-A131AF870D50}">
      <dgm:prSet/>
      <dgm:spPr/>
      <dgm:t>
        <a:bodyPr/>
        <a:lstStyle/>
        <a:p>
          <a:endParaRPr lang="en-US"/>
        </a:p>
      </dgm:t>
    </dgm:pt>
    <dgm:pt modelId="{1DBDA178-9BA4-4ED5-A9D2-8406AE350089}">
      <dgm:prSet/>
      <dgm:spPr/>
      <dgm:t>
        <a:bodyPr/>
        <a:lstStyle/>
        <a:p>
          <a:r>
            <a:rPr lang="en-US"/>
            <a:t>For Licensing Agreements: What is being licensed? What are the permitted uses?</a:t>
          </a:r>
        </a:p>
      </dgm:t>
    </dgm:pt>
    <dgm:pt modelId="{06A7CB5B-13B0-4985-858C-D41EF70EACD9}" type="parTrans" cxnId="{B5D7216A-71D3-455B-A0AD-AA1A79ACDFFE}">
      <dgm:prSet/>
      <dgm:spPr/>
      <dgm:t>
        <a:bodyPr/>
        <a:lstStyle/>
        <a:p>
          <a:endParaRPr lang="en-US"/>
        </a:p>
      </dgm:t>
    </dgm:pt>
    <dgm:pt modelId="{7E40CA08-F826-4554-B46C-876FB9C96250}" type="sibTrans" cxnId="{B5D7216A-71D3-455B-A0AD-AA1A79ACDFFE}">
      <dgm:prSet/>
      <dgm:spPr/>
      <dgm:t>
        <a:bodyPr/>
        <a:lstStyle/>
        <a:p>
          <a:endParaRPr lang="en-US"/>
        </a:p>
      </dgm:t>
    </dgm:pt>
    <dgm:pt modelId="{089C3A6D-7A42-A440-A660-6E78D97E2ACD}" type="pres">
      <dgm:prSet presAssocID="{01D4A144-02AB-4662-A8B3-6BA72D07147C}" presName="linear" presStyleCnt="0">
        <dgm:presLayoutVars>
          <dgm:animLvl val="lvl"/>
          <dgm:resizeHandles val="exact"/>
        </dgm:presLayoutVars>
      </dgm:prSet>
      <dgm:spPr/>
    </dgm:pt>
    <dgm:pt modelId="{32264107-701F-4F4B-8218-CA85279F24F3}" type="pres">
      <dgm:prSet presAssocID="{8AE5CEE5-600C-4F44-B689-1CA997D48A0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207AFEEA-166A-A245-A699-AEFE422ED5B6}" type="pres">
      <dgm:prSet presAssocID="{8AE5CEE5-600C-4F44-B689-1CA997D48A0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53A2A91C-BECB-4A80-A95F-D09F39DACAB5}" srcId="{8AE5CEE5-600C-4F44-B689-1CA997D48A05}" destId="{4F93AFBA-AC58-4794-974B-FD814C39608A}" srcOrd="2" destOrd="0" parTransId="{EA420A83-4385-4166-8DE2-A3D586DF972C}" sibTransId="{F00FA67D-AEC2-4D4D-A184-6628A07AD966}"/>
    <dgm:cxn modelId="{5BFED825-BC8C-4986-87B7-4D17ABA25C62}" srcId="{01D4A144-02AB-4662-A8B3-6BA72D07147C}" destId="{8AE5CEE5-600C-4F44-B689-1CA997D48A05}" srcOrd="0" destOrd="0" parTransId="{407258C7-5286-42CA-B636-FC0BF0B30B51}" sibTransId="{15623749-6D97-4C98-88A6-6E28807652EB}"/>
    <dgm:cxn modelId="{7595C42E-263C-B243-9661-2E581EE10283}" type="presOf" srcId="{30C03FC9-8D6C-473F-A844-D22E0414AC25}" destId="{207AFEEA-166A-A245-A699-AEFE422ED5B6}" srcOrd="0" destOrd="1" presId="urn:microsoft.com/office/officeart/2005/8/layout/vList2"/>
    <dgm:cxn modelId="{C797FB42-752C-4050-8EED-875B434046D7}" srcId="{8AE5CEE5-600C-4F44-B689-1CA997D48A05}" destId="{37D531ED-CA4D-47F2-BDE4-86C76CE68D60}" srcOrd="0" destOrd="0" parTransId="{92F6ECD1-31EA-4F56-91DB-391DD8921A4B}" sibTransId="{EC7C8619-B55F-4FA3-84CC-F7485388902F}"/>
    <dgm:cxn modelId="{5B60844D-C72A-F44C-BDA3-557E74AC1072}" type="presOf" srcId="{ED6C3EF9-E5DC-4C94-A0F5-E8D0DCACFC80}" destId="{207AFEEA-166A-A245-A699-AEFE422ED5B6}" srcOrd="0" destOrd="3" presId="urn:microsoft.com/office/officeart/2005/8/layout/vList2"/>
    <dgm:cxn modelId="{E6E85455-879D-4165-A27C-A131AF870D50}" srcId="{8AE5CEE5-600C-4F44-B689-1CA997D48A05}" destId="{ED6C3EF9-E5DC-4C94-A0F5-E8D0DCACFC80}" srcOrd="3" destOrd="0" parTransId="{E69DB854-12BD-48E3-AC85-FE52C4DA0BF9}" sibTransId="{9E91BAC8-A07E-4644-B741-D8EFBAD73420}"/>
    <dgm:cxn modelId="{B5D7216A-71D3-455B-A0AD-AA1A79ACDFFE}" srcId="{8AE5CEE5-600C-4F44-B689-1CA997D48A05}" destId="{1DBDA178-9BA4-4ED5-A9D2-8406AE350089}" srcOrd="4" destOrd="0" parTransId="{06A7CB5B-13B0-4985-858C-D41EF70EACD9}" sibTransId="{7E40CA08-F826-4554-B46C-876FB9C96250}"/>
    <dgm:cxn modelId="{E59A806A-45EE-534F-A488-F08B1D943423}" type="presOf" srcId="{1DBDA178-9BA4-4ED5-A9D2-8406AE350089}" destId="{207AFEEA-166A-A245-A699-AEFE422ED5B6}" srcOrd="0" destOrd="4" presId="urn:microsoft.com/office/officeart/2005/8/layout/vList2"/>
    <dgm:cxn modelId="{1C010391-0EBC-774B-AA71-6B48B2CBBB95}" type="presOf" srcId="{4F93AFBA-AC58-4794-974B-FD814C39608A}" destId="{207AFEEA-166A-A245-A699-AEFE422ED5B6}" srcOrd="0" destOrd="2" presId="urn:microsoft.com/office/officeart/2005/8/layout/vList2"/>
    <dgm:cxn modelId="{875A0DA4-2E05-5F4F-A6EC-7FD1D21919AD}" type="presOf" srcId="{37D531ED-CA4D-47F2-BDE4-86C76CE68D60}" destId="{207AFEEA-166A-A245-A699-AEFE422ED5B6}" srcOrd="0" destOrd="0" presId="urn:microsoft.com/office/officeart/2005/8/layout/vList2"/>
    <dgm:cxn modelId="{AF4EA5BB-BA11-4CB6-81BA-3E277FF609DC}" srcId="{8AE5CEE5-600C-4F44-B689-1CA997D48A05}" destId="{30C03FC9-8D6C-473F-A844-D22E0414AC25}" srcOrd="1" destOrd="0" parTransId="{F225130B-DE9E-40AB-B952-4D4750AF74C4}" sibTransId="{D17C2C1B-25C5-4EB1-9AD8-CC4FAD17E63C}"/>
    <dgm:cxn modelId="{406B37F5-59CF-244E-8C9A-7E2DFD573ADA}" type="presOf" srcId="{8AE5CEE5-600C-4F44-B689-1CA997D48A05}" destId="{32264107-701F-4F4B-8218-CA85279F24F3}" srcOrd="0" destOrd="0" presId="urn:microsoft.com/office/officeart/2005/8/layout/vList2"/>
    <dgm:cxn modelId="{4753A8F7-1041-6449-AA35-B8E934FBE2DA}" type="presOf" srcId="{01D4A144-02AB-4662-A8B3-6BA72D07147C}" destId="{089C3A6D-7A42-A440-A660-6E78D97E2ACD}" srcOrd="0" destOrd="0" presId="urn:microsoft.com/office/officeart/2005/8/layout/vList2"/>
    <dgm:cxn modelId="{31BE7479-73FE-D24A-A6DC-356C18A6C7A3}" type="presParOf" srcId="{089C3A6D-7A42-A440-A660-6E78D97E2ACD}" destId="{32264107-701F-4F4B-8218-CA85279F24F3}" srcOrd="0" destOrd="0" presId="urn:microsoft.com/office/officeart/2005/8/layout/vList2"/>
    <dgm:cxn modelId="{84495FC6-90E9-0A43-9C5B-8FC9751C976B}" type="presParOf" srcId="{089C3A6D-7A42-A440-A660-6E78D97E2ACD}" destId="{207AFEEA-166A-A245-A699-AEFE422ED5B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19FC2F-5B21-4D96-B076-6D1D7C3A36B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5D9595C-3E9B-44BF-BE3D-4A79E5FFD24E}">
      <dgm:prSet/>
      <dgm:spPr/>
      <dgm:t>
        <a:bodyPr/>
        <a:lstStyle/>
        <a:p>
          <a:r>
            <a:rPr lang="es-ES"/>
            <a:t>Have you included?</a:t>
          </a:r>
          <a:endParaRPr lang="en-US"/>
        </a:p>
      </dgm:t>
    </dgm:pt>
    <dgm:pt modelId="{BF422614-589C-43F5-8327-FAC67CDD3FEB}" type="parTrans" cxnId="{3D1990F1-5510-4D2E-80E8-0FA1366F030A}">
      <dgm:prSet/>
      <dgm:spPr/>
      <dgm:t>
        <a:bodyPr/>
        <a:lstStyle/>
        <a:p>
          <a:endParaRPr lang="en-US"/>
        </a:p>
      </dgm:t>
    </dgm:pt>
    <dgm:pt modelId="{5CF665B3-193B-452B-9A22-2F48DA2EFDC5}" type="sibTrans" cxnId="{3D1990F1-5510-4D2E-80E8-0FA1366F030A}">
      <dgm:prSet/>
      <dgm:spPr/>
      <dgm:t>
        <a:bodyPr/>
        <a:lstStyle/>
        <a:p>
          <a:endParaRPr lang="en-US"/>
        </a:p>
      </dgm:t>
    </dgm:pt>
    <dgm:pt modelId="{B98FE89E-139A-4FB3-879A-3AD267FB987E}">
      <dgm:prSet/>
      <dgm:spPr/>
      <dgm:t>
        <a:bodyPr/>
        <a:lstStyle/>
        <a:p>
          <a:r>
            <a:rPr lang="en-US"/>
            <a:t>Definitions</a:t>
          </a:r>
        </a:p>
      </dgm:t>
    </dgm:pt>
    <dgm:pt modelId="{FCD33933-DA0B-4E48-8C20-A8775011E04B}" type="parTrans" cxnId="{79F36485-203B-412B-A057-929994B9CA21}">
      <dgm:prSet/>
      <dgm:spPr/>
      <dgm:t>
        <a:bodyPr/>
        <a:lstStyle/>
        <a:p>
          <a:endParaRPr lang="en-US"/>
        </a:p>
      </dgm:t>
    </dgm:pt>
    <dgm:pt modelId="{F755B705-4C81-47D2-9EE1-4BC8638B5635}" type="sibTrans" cxnId="{79F36485-203B-412B-A057-929994B9CA21}">
      <dgm:prSet/>
      <dgm:spPr/>
      <dgm:t>
        <a:bodyPr/>
        <a:lstStyle/>
        <a:p>
          <a:endParaRPr lang="en-US"/>
        </a:p>
      </dgm:t>
    </dgm:pt>
    <dgm:pt modelId="{29C0D767-0051-474C-BB9E-5C33A0271499}">
      <dgm:prSet/>
      <dgm:spPr/>
      <dgm:t>
        <a:bodyPr/>
        <a:lstStyle/>
        <a:p>
          <a:r>
            <a:rPr lang="en-US"/>
            <a:t>Governing Law and Jurisdiction</a:t>
          </a:r>
        </a:p>
      </dgm:t>
    </dgm:pt>
    <dgm:pt modelId="{0825550F-6692-474E-B3A9-8128F82CC954}" type="parTrans" cxnId="{6D6FFE9E-9CC8-4B98-AD6B-5BD6595C0F39}">
      <dgm:prSet/>
      <dgm:spPr/>
      <dgm:t>
        <a:bodyPr/>
        <a:lstStyle/>
        <a:p>
          <a:endParaRPr lang="en-US"/>
        </a:p>
      </dgm:t>
    </dgm:pt>
    <dgm:pt modelId="{47957892-EBAB-424D-9589-4F536FB50689}" type="sibTrans" cxnId="{6D6FFE9E-9CC8-4B98-AD6B-5BD6595C0F39}">
      <dgm:prSet/>
      <dgm:spPr/>
      <dgm:t>
        <a:bodyPr/>
        <a:lstStyle/>
        <a:p>
          <a:endParaRPr lang="en-US"/>
        </a:p>
      </dgm:t>
    </dgm:pt>
    <dgm:pt modelId="{6F04F9CF-0593-4BFE-B9E5-F4F389B5AC60}">
      <dgm:prSet/>
      <dgm:spPr/>
      <dgm:t>
        <a:bodyPr/>
        <a:lstStyle/>
        <a:p>
          <a:r>
            <a:rPr lang="en-US"/>
            <a:t>Confidentiality</a:t>
          </a:r>
        </a:p>
      </dgm:t>
    </dgm:pt>
    <dgm:pt modelId="{723A6140-424D-4FDC-8B35-AD8B329C98CC}" type="parTrans" cxnId="{886FDBEB-A1C7-40A0-88E0-741BAB64BA10}">
      <dgm:prSet/>
      <dgm:spPr/>
      <dgm:t>
        <a:bodyPr/>
        <a:lstStyle/>
        <a:p>
          <a:endParaRPr lang="en-US"/>
        </a:p>
      </dgm:t>
    </dgm:pt>
    <dgm:pt modelId="{A85742D5-E7A3-4E96-9D9B-FED28531CCA8}" type="sibTrans" cxnId="{886FDBEB-A1C7-40A0-88E0-741BAB64BA10}">
      <dgm:prSet/>
      <dgm:spPr/>
      <dgm:t>
        <a:bodyPr/>
        <a:lstStyle/>
        <a:p>
          <a:endParaRPr lang="en-US"/>
        </a:p>
      </dgm:t>
    </dgm:pt>
    <dgm:pt modelId="{D8F6F532-7C8A-4BD5-95CC-6270B877F2AE}">
      <dgm:prSet/>
      <dgm:spPr/>
      <dgm:t>
        <a:bodyPr/>
        <a:lstStyle/>
        <a:p>
          <a:r>
            <a:rPr lang="en-US"/>
            <a:t>Term and Termination</a:t>
          </a:r>
        </a:p>
      </dgm:t>
    </dgm:pt>
    <dgm:pt modelId="{91CC39AC-CD9B-4CD1-A03A-C7D36F509826}" type="parTrans" cxnId="{CDE5B768-1BD1-4FDC-ABAC-3EE515C390EF}">
      <dgm:prSet/>
      <dgm:spPr/>
      <dgm:t>
        <a:bodyPr/>
        <a:lstStyle/>
        <a:p>
          <a:endParaRPr lang="en-US"/>
        </a:p>
      </dgm:t>
    </dgm:pt>
    <dgm:pt modelId="{4A63AB14-0605-45F0-876F-BE2F279102F0}" type="sibTrans" cxnId="{CDE5B768-1BD1-4FDC-ABAC-3EE515C390EF}">
      <dgm:prSet/>
      <dgm:spPr/>
      <dgm:t>
        <a:bodyPr/>
        <a:lstStyle/>
        <a:p>
          <a:endParaRPr lang="en-US"/>
        </a:p>
      </dgm:t>
    </dgm:pt>
    <dgm:pt modelId="{A79CC7A4-FED8-43CE-930C-2FDCADAE6568}">
      <dgm:prSet/>
      <dgm:spPr/>
      <dgm:t>
        <a:bodyPr/>
        <a:lstStyle/>
        <a:p>
          <a:r>
            <a:rPr lang="en-US"/>
            <a:t>Payment Terms</a:t>
          </a:r>
        </a:p>
      </dgm:t>
    </dgm:pt>
    <dgm:pt modelId="{0127B49B-3E99-4A08-A9EC-EB34202807B0}" type="parTrans" cxnId="{49543BAA-AF52-4FF5-8E87-858D8883FCDD}">
      <dgm:prSet/>
      <dgm:spPr/>
      <dgm:t>
        <a:bodyPr/>
        <a:lstStyle/>
        <a:p>
          <a:endParaRPr lang="en-US"/>
        </a:p>
      </dgm:t>
    </dgm:pt>
    <dgm:pt modelId="{5190839D-1163-4B36-A413-3736491F365F}" type="sibTrans" cxnId="{49543BAA-AF52-4FF5-8E87-858D8883FCDD}">
      <dgm:prSet/>
      <dgm:spPr/>
      <dgm:t>
        <a:bodyPr/>
        <a:lstStyle/>
        <a:p>
          <a:endParaRPr lang="en-US"/>
        </a:p>
      </dgm:t>
    </dgm:pt>
    <dgm:pt modelId="{1DF90DEB-8E79-4F13-A0DE-0406D35B495A}">
      <dgm:prSet/>
      <dgm:spPr/>
      <dgm:t>
        <a:bodyPr/>
        <a:lstStyle/>
        <a:p>
          <a:r>
            <a:rPr lang="en-US"/>
            <a:t>Dispute Resolution</a:t>
          </a:r>
        </a:p>
      </dgm:t>
    </dgm:pt>
    <dgm:pt modelId="{FE89B7FB-CB9C-4581-B316-4DD31D69F61F}" type="parTrans" cxnId="{11D07D84-59C1-449F-83AD-77BB8FD3C551}">
      <dgm:prSet/>
      <dgm:spPr/>
      <dgm:t>
        <a:bodyPr/>
        <a:lstStyle/>
        <a:p>
          <a:endParaRPr lang="en-US"/>
        </a:p>
      </dgm:t>
    </dgm:pt>
    <dgm:pt modelId="{A76AD2CE-95CA-4794-92EE-7FE640746029}" type="sibTrans" cxnId="{11D07D84-59C1-449F-83AD-77BB8FD3C551}">
      <dgm:prSet/>
      <dgm:spPr/>
      <dgm:t>
        <a:bodyPr/>
        <a:lstStyle/>
        <a:p>
          <a:endParaRPr lang="en-US"/>
        </a:p>
      </dgm:t>
    </dgm:pt>
    <dgm:pt modelId="{758DDE24-CF9D-409A-8109-A67FE4A9F61E}">
      <dgm:prSet/>
      <dgm:spPr/>
      <dgm:t>
        <a:bodyPr/>
        <a:lstStyle/>
        <a:p>
          <a:r>
            <a:rPr lang="en-US"/>
            <a:t>Indemnification</a:t>
          </a:r>
        </a:p>
      </dgm:t>
    </dgm:pt>
    <dgm:pt modelId="{31C8879A-DA22-4EE0-9059-02C791251EEA}" type="parTrans" cxnId="{A37CD3C2-E422-42B3-B1FF-BABC6A82D9B0}">
      <dgm:prSet/>
      <dgm:spPr/>
      <dgm:t>
        <a:bodyPr/>
        <a:lstStyle/>
        <a:p>
          <a:endParaRPr lang="en-US"/>
        </a:p>
      </dgm:t>
    </dgm:pt>
    <dgm:pt modelId="{0ECFCAB3-CE94-4113-887D-180B739A6951}" type="sibTrans" cxnId="{A37CD3C2-E422-42B3-B1FF-BABC6A82D9B0}">
      <dgm:prSet/>
      <dgm:spPr/>
      <dgm:t>
        <a:bodyPr/>
        <a:lstStyle/>
        <a:p>
          <a:endParaRPr lang="en-US"/>
        </a:p>
      </dgm:t>
    </dgm:pt>
    <dgm:pt modelId="{88ABDDF9-FCDA-400B-A4AA-98FA8D987E82}">
      <dgm:prSet/>
      <dgm:spPr/>
      <dgm:t>
        <a:bodyPr/>
        <a:lstStyle/>
        <a:p>
          <a:r>
            <a:rPr lang="en-US"/>
            <a:t>Limitation of Liability</a:t>
          </a:r>
        </a:p>
      </dgm:t>
    </dgm:pt>
    <dgm:pt modelId="{2ABA8498-703A-4E02-BE12-F95A27BED8A6}" type="parTrans" cxnId="{CDF10E62-3DB4-45E4-865C-AEAEBBD44C56}">
      <dgm:prSet/>
      <dgm:spPr/>
      <dgm:t>
        <a:bodyPr/>
        <a:lstStyle/>
        <a:p>
          <a:endParaRPr lang="en-US"/>
        </a:p>
      </dgm:t>
    </dgm:pt>
    <dgm:pt modelId="{267F06B4-1173-40BA-853A-B99F2C1302D7}" type="sibTrans" cxnId="{CDF10E62-3DB4-45E4-865C-AEAEBBD44C56}">
      <dgm:prSet/>
      <dgm:spPr/>
      <dgm:t>
        <a:bodyPr/>
        <a:lstStyle/>
        <a:p>
          <a:endParaRPr lang="en-US"/>
        </a:p>
      </dgm:t>
    </dgm:pt>
    <dgm:pt modelId="{B3E7D0C8-0042-6B41-B63F-F054E5657508}" type="pres">
      <dgm:prSet presAssocID="{5819FC2F-5B21-4D96-B076-6D1D7C3A36BB}" presName="linear" presStyleCnt="0">
        <dgm:presLayoutVars>
          <dgm:animLvl val="lvl"/>
          <dgm:resizeHandles val="exact"/>
        </dgm:presLayoutVars>
      </dgm:prSet>
      <dgm:spPr/>
    </dgm:pt>
    <dgm:pt modelId="{A70E2343-649B-3F4C-A90A-435F417C1868}" type="pres">
      <dgm:prSet presAssocID="{15D9595C-3E9B-44BF-BE3D-4A79E5FFD24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46A7CBD4-4F74-9A40-BA4D-7ACEDFC86FF5}" type="pres">
      <dgm:prSet presAssocID="{15D9595C-3E9B-44BF-BE3D-4A79E5FFD24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FAC5C13-BF7A-0340-BE95-CA35981CA0E9}" type="presOf" srcId="{5819FC2F-5B21-4D96-B076-6D1D7C3A36BB}" destId="{B3E7D0C8-0042-6B41-B63F-F054E5657508}" srcOrd="0" destOrd="0" presId="urn:microsoft.com/office/officeart/2005/8/layout/vList2"/>
    <dgm:cxn modelId="{1A073F45-C970-B24F-BAB5-7D163E38D66E}" type="presOf" srcId="{1DF90DEB-8E79-4F13-A0DE-0406D35B495A}" destId="{46A7CBD4-4F74-9A40-BA4D-7ACEDFC86FF5}" srcOrd="0" destOrd="5" presId="urn:microsoft.com/office/officeart/2005/8/layout/vList2"/>
    <dgm:cxn modelId="{CDD38B49-8DCC-894B-9593-B516FCB01BA9}" type="presOf" srcId="{D8F6F532-7C8A-4BD5-95CC-6270B877F2AE}" destId="{46A7CBD4-4F74-9A40-BA4D-7ACEDFC86FF5}" srcOrd="0" destOrd="3" presId="urn:microsoft.com/office/officeart/2005/8/layout/vList2"/>
    <dgm:cxn modelId="{CDF10E62-3DB4-45E4-865C-AEAEBBD44C56}" srcId="{15D9595C-3E9B-44BF-BE3D-4A79E5FFD24E}" destId="{88ABDDF9-FCDA-400B-A4AA-98FA8D987E82}" srcOrd="7" destOrd="0" parTransId="{2ABA8498-703A-4E02-BE12-F95A27BED8A6}" sibTransId="{267F06B4-1173-40BA-853A-B99F2C1302D7}"/>
    <dgm:cxn modelId="{78C0BE67-9464-7F46-80CC-A2AF1AC690E1}" type="presOf" srcId="{A79CC7A4-FED8-43CE-930C-2FDCADAE6568}" destId="{46A7CBD4-4F74-9A40-BA4D-7ACEDFC86FF5}" srcOrd="0" destOrd="4" presId="urn:microsoft.com/office/officeart/2005/8/layout/vList2"/>
    <dgm:cxn modelId="{CDE5B768-1BD1-4FDC-ABAC-3EE515C390EF}" srcId="{15D9595C-3E9B-44BF-BE3D-4A79E5FFD24E}" destId="{D8F6F532-7C8A-4BD5-95CC-6270B877F2AE}" srcOrd="3" destOrd="0" parTransId="{91CC39AC-CD9B-4CD1-A03A-C7D36F509826}" sibTransId="{4A63AB14-0605-45F0-876F-BE2F279102F0}"/>
    <dgm:cxn modelId="{11D07D84-59C1-449F-83AD-77BB8FD3C551}" srcId="{15D9595C-3E9B-44BF-BE3D-4A79E5FFD24E}" destId="{1DF90DEB-8E79-4F13-A0DE-0406D35B495A}" srcOrd="5" destOrd="0" parTransId="{FE89B7FB-CB9C-4581-B316-4DD31D69F61F}" sibTransId="{A76AD2CE-95CA-4794-92EE-7FE640746029}"/>
    <dgm:cxn modelId="{79F36485-203B-412B-A057-929994B9CA21}" srcId="{15D9595C-3E9B-44BF-BE3D-4A79E5FFD24E}" destId="{B98FE89E-139A-4FB3-879A-3AD267FB987E}" srcOrd="0" destOrd="0" parTransId="{FCD33933-DA0B-4E48-8C20-A8775011E04B}" sibTransId="{F755B705-4C81-47D2-9EE1-4BC8638B5635}"/>
    <dgm:cxn modelId="{6D6FFE9E-9CC8-4B98-AD6B-5BD6595C0F39}" srcId="{15D9595C-3E9B-44BF-BE3D-4A79E5FFD24E}" destId="{29C0D767-0051-474C-BB9E-5C33A0271499}" srcOrd="1" destOrd="0" parTransId="{0825550F-6692-474E-B3A9-8128F82CC954}" sibTransId="{47957892-EBAB-424D-9589-4F536FB50689}"/>
    <dgm:cxn modelId="{49543BAA-AF52-4FF5-8E87-858D8883FCDD}" srcId="{15D9595C-3E9B-44BF-BE3D-4A79E5FFD24E}" destId="{A79CC7A4-FED8-43CE-930C-2FDCADAE6568}" srcOrd="4" destOrd="0" parTransId="{0127B49B-3E99-4A08-A9EC-EB34202807B0}" sibTransId="{5190839D-1163-4B36-A413-3736491F365F}"/>
    <dgm:cxn modelId="{305BC6AD-0FA9-5546-A41F-A902DB82A2A6}" type="presOf" srcId="{88ABDDF9-FCDA-400B-A4AA-98FA8D987E82}" destId="{46A7CBD4-4F74-9A40-BA4D-7ACEDFC86FF5}" srcOrd="0" destOrd="7" presId="urn:microsoft.com/office/officeart/2005/8/layout/vList2"/>
    <dgm:cxn modelId="{A37CD3C2-E422-42B3-B1FF-BABC6A82D9B0}" srcId="{15D9595C-3E9B-44BF-BE3D-4A79E5FFD24E}" destId="{758DDE24-CF9D-409A-8109-A67FE4A9F61E}" srcOrd="6" destOrd="0" parTransId="{31C8879A-DA22-4EE0-9059-02C791251EEA}" sibTransId="{0ECFCAB3-CE94-4113-887D-180B739A6951}"/>
    <dgm:cxn modelId="{847698D6-BF4A-6742-AA89-524F8CA54614}" type="presOf" srcId="{15D9595C-3E9B-44BF-BE3D-4A79E5FFD24E}" destId="{A70E2343-649B-3F4C-A90A-435F417C1868}" srcOrd="0" destOrd="0" presId="urn:microsoft.com/office/officeart/2005/8/layout/vList2"/>
    <dgm:cxn modelId="{886FDBEB-A1C7-40A0-88E0-741BAB64BA10}" srcId="{15D9595C-3E9B-44BF-BE3D-4A79E5FFD24E}" destId="{6F04F9CF-0593-4BFE-B9E5-F4F389B5AC60}" srcOrd="2" destOrd="0" parTransId="{723A6140-424D-4FDC-8B35-AD8B329C98CC}" sibTransId="{A85742D5-E7A3-4E96-9D9B-FED28531CCA8}"/>
    <dgm:cxn modelId="{80CD48F0-02BA-7A40-A4B5-B4327B3F7E8B}" type="presOf" srcId="{29C0D767-0051-474C-BB9E-5C33A0271499}" destId="{46A7CBD4-4F74-9A40-BA4D-7ACEDFC86FF5}" srcOrd="0" destOrd="1" presId="urn:microsoft.com/office/officeart/2005/8/layout/vList2"/>
    <dgm:cxn modelId="{3D1990F1-5510-4D2E-80E8-0FA1366F030A}" srcId="{5819FC2F-5B21-4D96-B076-6D1D7C3A36BB}" destId="{15D9595C-3E9B-44BF-BE3D-4A79E5FFD24E}" srcOrd="0" destOrd="0" parTransId="{BF422614-589C-43F5-8327-FAC67CDD3FEB}" sibTransId="{5CF665B3-193B-452B-9A22-2F48DA2EFDC5}"/>
    <dgm:cxn modelId="{116012F5-E606-F54F-982C-0DDE44D8C86E}" type="presOf" srcId="{758DDE24-CF9D-409A-8109-A67FE4A9F61E}" destId="{46A7CBD4-4F74-9A40-BA4D-7ACEDFC86FF5}" srcOrd="0" destOrd="6" presId="urn:microsoft.com/office/officeart/2005/8/layout/vList2"/>
    <dgm:cxn modelId="{6666C2F8-96B5-7848-8B75-570DA05B7C84}" type="presOf" srcId="{6F04F9CF-0593-4BFE-B9E5-F4F389B5AC60}" destId="{46A7CBD4-4F74-9A40-BA4D-7ACEDFC86FF5}" srcOrd="0" destOrd="2" presId="urn:microsoft.com/office/officeart/2005/8/layout/vList2"/>
    <dgm:cxn modelId="{27EA3DF9-A1F7-0E4C-96F0-5A71A70AF0A1}" type="presOf" srcId="{B98FE89E-139A-4FB3-879A-3AD267FB987E}" destId="{46A7CBD4-4F74-9A40-BA4D-7ACEDFC86FF5}" srcOrd="0" destOrd="0" presId="urn:microsoft.com/office/officeart/2005/8/layout/vList2"/>
    <dgm:cxn modelId="{E7F262C4-27D8-8D4E-8C9A-78483B301BA7}" type="presParOf" srcId="{B3E7D0C8-0042-6B41-B63F-F054E5657508}" destId="{A70E2343-649B-3F4C-A90A-435F417C1868}" srcOrd="0" destOrd="0" presId="urn:microsoft.com/office/officeart/2005/8/layout/vList2"/>
    <dgm:cxn modelId="{426E85AB-0884-0E4A-B310-7D6C0B01F439}" type="presParOf" srcId="{B3E7D0C8-0042-6B41-B63F-F054E5657508}" destId="{46A7CBD4-4F74-9A40-BA4D-7ACEDFC86FF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E8A220-5EFF-4990-B066-5BF4FD87A217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C80679C-AF1C-477A-801B-0913A786CBAE}">
      <dgm:prSet/>
      <dgm:spPr/>
      <dgm:t>
        <a:bodyPr/>
        <a:lstStyle/>
        <a:p>
          <a:pPr>
            <a:defRPr cap="all"/>
          </a:pPr>
          <a:r>
            <a:rPr lang="en-US"/>
            <a:t>Task: Draft Boilerplate Clauses</a:t>
          </a:r>
        </a:p>
      </dgm:t>
    </dgm:pt>
    <dgm:pt modelId="{9BD6AAFC-13CE-4EFF-81BD-E97A8A32977B}" type="parTrans" cxnId="{0CA3F4A8-7FDA-4264-AF3E-64C74AD8B553}">
      <dgm:prSet/>
      <dgm:spPr/>
      <dgm:t>
        <a:bodyPr/>
        <a:lstStyle/>
        <a:p>
          <a:endParaRPr lang="en-US"/>
        </a:p>
      </dgm:t>
    </dgm:pt>
    <dgm:pt modelId="{9B61F4F4-09F9-46C6-8377-00246B5EC219}" type="sibTrans" cxnId="{0CA3F4A8-7FDA-4264-AF3E-64C74AD8B553}">
      <dgm:prSet/>
      <dgm:spPr/>
      <dgm:t>
        <a:bodyPr/>
        <a:lstStyle/>
        <a:p>
          <a:endParaRPr lang="en-US"/>
        </a:p>
      </dgm:t>
    </dgm:pt>
    <dgm:pt modelId="{9ABED92B-77F9-4C2D-87AC-0295BDF3E7C0}">
      <dgm:prSet/>
      <dgm:spPr/>
      <dgm:t>
        <a:bodyPr/>
        <a:lstStyle/>
        <a:p>
          <a:pPr>
            <a:defRPr cap="all"/>
          </a:pPr>
          <a:r>
            <a:rPr lang="en-US"/>
            <a:t>Choose at least three clauses and write them based on your agreement</a:t>
          </a:r>
        </a:p>
      </dgm:t>
    </dgm:pt>
    <dgm:pt modelId="{6B8A9152-D279-4867-96E2-8B584758063E}" type="parTrans" cxnId="{116EA99D-DCB0-4EB9-A356-F91E50BA84DC}">
      <dgm:prSet/>
      <dgm:spPr/>
      <dgm:t>
        <a:bodyPr/>
        <a:lstStyle/>
        <a:p>
          <a:endParaRPr lang="en-US"/>
        </a:p>
      </dgm:t>
    </dgm:pt>
    <dgm:pt modelId="{8284A9DA-93D1-4CCC-9939-3E09D14C3012}" type="sibTrans" cxnId="{116EA99D-DCB0-4EB9-A356-F91E50BA84DC}">
      <dgm:prSet/>
      <dgm:spPr/>
      <dgm:t>
        <a:bodyPr/>
        <a:lstStyle/>
        <a:p>
          <a:endParaRPr lang="en-US"/>
        </a:p>
      </dgm:t>
    </dgm:pt>
    <dgm:pt modelId="{FCE81AEA-D9AF-4FB9-8DED-7213F178075F}">
      <dgm:prSet/>
      <dgm:spPr/>
      <dgm:t>
        <a:bodyPr/>
        <a:lstStyle/>
        <a:p>
          <a:pPr>
            <a:defRPr cap="all"/>
          </a:pPr>
          <a:r>
            <a:rPr lang="en-US"/>
            <a:t>Instructions: Work in pairs for 10 minutes, then discuss as a group.</a:t>
          </a:r>
        </a:p>
      </dgm:t>
    </dgm:pt>
    <dgm:pt modelId="{C114327A-9EAF-4BAC-900D-9CD27D442D2C}" type="parTrans" cxnId="{66727340-9CC3-4CF9-AF95-1DAB73B62922}">
      <dgm:prSet/>
      <dgm:spPr/>
      <dgm:t>
        <a:bodyPr/>
        <a:lstStyle/>
        <a:p>
          <a:endParaRPr lang="en-US"/>
        </a:p>
      </dgm:t>
    </dgm:pt>
    <dgm:pt modelId="{934C3040-5EC7-4694-8958-06C62401A223}" type="sibTrans" cxnId="{66727340-9CC3-4CF9-AF95-1DAB73B62922}">
      <dgm:prSet/>
      <dgm:spPr/>
      <dgm:t>
        <a:bodyPr/>
        <a:lstStyle/>
        <a:p>
          <a:endParaRPr lang="en-US"/>
        </a:p>
      </dgm:t>
    </dgm:pt>
    <dgm:pt modelId="{72608554-84DC-46BF-9020-BC0A6921F275}" type="pres">
      <dgm:prSet presAssocID="{BDE8A220-5EFF-4990-B066-5BF4FD87A217}" presName="root" presStyleCnt="0">
        <dgm:presLayoutVars>
          <dgm:dir/>
          <dgm:resizeHandles val="exact"/>
        </dgm:presLayoutVars>
      </dgm:prSet>
      <dgm:spPr/>
    </dgm:pt>
    <dgm:pt modelId="{7E1AAF44-3B31-48A1-9079-5B8C7E81A222}" type="pres">
      <dgm:prSet presAssocID="{BC80679C-AF1C-477A-801B-0913A786CBAE}" presName="compNode" presStyleCnt="0"/>
      <dgm:spPr/>
    </dgm:pt>
    <dgm:pt modelId="{AB48F764-254C-4FAF-8C34-64EC67DDB465}" type="pres">
      <dgm:prSet presAssocID="{BC80679C-AF1C-477A-801B-0913A786CBAE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5A48C1E3-7224-4DE6-A538-671BAE6F2E8C}" type="pres">
      <dgm:prSet presAssocID="{BC80679C-AF1C-477A-801B-0913A786CBAE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BFD60663-3137-4CF1-96CC-D20862AD9F64}" type="pres">
      <dgm:prSet presAssocID="{BC80679C-AF1C-477A-801B-0913A786CBAE}" presName="spaceRect" presStyleCnt="0"/>
      <dgm:spPr/>
    </dgm:pt>
    <dgm:pt modelId="{F5EED87F-FB31-4784-AC10-12344970F08F}" type="pres">
      <dgm:prSet presAssocID="{BC80679C-AF1C-477A-801B-0913A786CBAE}" presName="textRect" presStyleLbl="revTx" presStyleIdx="0" presStyleCnt="3">
        <dgm:presLayoutVars>
          <dgm:chMax val="1"/>
          <dgm:chPref val="1"/>
        </dgm:presLayoutVars>
      </dgm:prSet>
      <dgm:spPr/>
    </dgm:pt>
    <dgm:pt modelId="{1A75EBC5-CAD8-4DFD-A6B6-247504C2A26B}" type="pres">
      <dgm:prSet presAssocID="{9B61F4F4-09F9-46C6-8377-00246B5EC219}" presName="sibTrans" presStyleCnt="0"/>
      <dgm:spPr/>
    </dgm:pt>
    <dgm:pt modelId="{9F7F5BFE-247C-4355-8354-00EE249F2527}" type="pres">
      <dgm:prSet presAssocID="{9ABED92B-77F9-4C2D-87AC-0295BDF3E7C0}" presName="compNode" presStyleCnt="0"/>
      <dgm:spPr/>
    </dgm:pt>
    <dgm:pt modelId="{960EB5C6-3270-4369-9C62-05719422F1EE}" type="pres">
      <dgm:prSet presAssocID="{9ABED92B-77F9-4C2D-87AC-0295BDF3E7C0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30D2B25-0CFC-411B-AD4F-E15DAC4358B7}" type="pres">
      <dgm:prSet presAssocID="{9ABED92B-77F9-4C2D-87AC-0295BDF3E7C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3E939F0A-94F0-4F71-AE8B-DF09667E9B73}" type="pres">
      <dgm:prSet presAssocID="{9ABED92B-77F9-4C2D-87AC-0295BDF3E7C0}" presName="spaceRect" presStyleCnt="0"/>
      <dgm:spPr/>
    </dgm:pt>
    <dgm:pt modelId="{65264D3B-86B9-4BE5-B9C8-75FA82E88F91}" type="pres">
      <dgm:prSet presAssocID="{9ABED92B-77F9-4C2D-87AC-0295BDF3E7C0}" presName="textRect" presStyleLbl="revTx" presStyleIdx="1" presStyleCnt="3">
        <dgm:presLayoutVars>
          <dgm:chMax val="1"/>
          <dgm:chPref val="1"/>
        </dgm:presLayoutVars>
      </dgm:prSet>
      <dgm:spPr/>
    </dgm:pt>
    <dgm:pt modelId="{9228AF65-16E9-4620-8358-DFD084744A81}" type="pres">
      <dgm:prSet presAssocID="{8284A9DA-93D1-4CCC-9939-3E09D14C3012}" presName="sibTrans" presStyleCnt="0"/>
      <dgm:spPr/>
    </dgm:pt>
    <dgm:pt modelId="{FC6DFE01-0444-4DAD-9B23-9ECE2831082A}" type="pres">
      <dgm:prSet presAssocID="{FCE81AEA-D9AF-4FB9-8DED-7213F178075F}" presName="compNode" presStyleCnt="0"/>
      <dgm:spPr/>
    </dgm:pt>
    <dgm:pt modelId="{BFFB2C2A-0450-46C0-BC9C-758CC82439B3}" type="pres">
      <dgm:prSet presAssocID="{FCE81AEA-D9AF-4FB9-8DED-7213F178075F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9115BC0-B948-4B73-96BE-2E988D85BAED}" type="pres">
      <dgm:prSet presAssocID="{FCE81AEA-D9AF-4FB9-8DED-7213F178075F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75D9F91-D620-41A7-A321-9E2F92B42F6A}" type="pres">
      <dgm:prSet presAssocID="{FCE81AEA-D9AF-4FB9-8DED-7213F178075F}" presName="spaceRect" presStyleCnt="0"/>
      <dgm:spPr/>
    </dgm:pt>
    <dgm:pt modelId="{B3026BF8-3166-4580-9855-B8AD877CEC45}" type="pres">
      <dgm:prSet presAssocID="{FCE81AEA-D9AF-4FB9-8DED-7213F178075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6727340-9CC3-4CF9-AF95-1DAB73B62922}" srcId="{BDE8A220-5EFF-4990-B066-5BF4FD87A217}" destId="{FCE81AEA-D9AF-4FB9-8DED-7213F178075F}" srcOrd="2" destOrd="0" parTransId="{C114327A-9EAF-4BAC-900D-9CD27D442D2C}" sibTransId="{934C3040-5EC7-4694-8958-06C62401A223}"/>
    <dgm:cxn modelId="{5BDA504B-7CA3-414C-B928-033BA8343F61}" type="presOf" srcId="{BDE8A220-5EFF-4990-B066-5BF4FD87A217}" destId="{72608554-84DC-46BF-9020-BC0A6921F275}" srcOrd="0" destOrd="0" presId="urn:microsoft.com/office/officeart/2018/5/layout/IconLeafLabelList"/>
    <dgm:cxn modelId="{163FC968-1708-47B1-B268-673F22B325E7}" type="presOf" srcId="{9ABED92B-77F9-4C2D-87AC-0295BDF3E7C0}" destId="{65264D3B-86B9-4BE5-B9C8-75FA82E88F91}" srcOrd="0" destOrd="0" presId="urn:microsoft.com/office/officeart/2018/5/layout/IconLeafLabelList"/>
    <dgm:cxn modelId="{116EA99D-DCB0-4EB9-A356-F91E50BA84DC}" srcId="{BDE8A220-5EFF-4990-B066-5BF4FD87A217}" destId="{9ABED92B-77F9-4C2D-87AC-0295BDF3E7C0}" srcOrd="1" destOrd="0" parTransId="{6B8A9152-D279-4867-96E2-8B584758063E}" sibTransId="{8284A9DA-93D1-4CCC-9939-3E09D14C3012}"/>
    <dgm:cxn modelId="{0CA3F4A8-7FDA-4264-AF3E-64C74AD8B553}" srcId="{BDE8A220-5EFF-4990-B066-5BF4FD87A217}" destId="{BC80679C-AF1C-477A-801B-0913A786CBAE}" srcOrd="0" destOrd="0" parTransId="{9BD6AAFC-13CE-4EFF-81BD-E97A8A32977B}" sibTransId="{9B61F4F4-09F9-46C6-8377-00246B5EC219}"/>
    <dgm:cxn modelId="{454D49ED-809F-4B7F-A51C-7E22A3BEA76E}" type="presOf" srcId="{FCE81AEA-D9AF-4FB9-8DED-7213F178075F}" destId="{B3026BF8-3166-4580-9855-B8AD877CEC45}" srcOrd="0" destOrd="0" presId="urn:microsoft.com/office/officeart/2018/5/layout/IconLeafLabelList"/>
    <dgm:cxn modelId="{FE4742F4-BC48-4C79-9F52-F035A19D82F2}" type="presOf" srcId="{BC80679C-AF1C-477A-801B-0913A786CBAE}" destId="{F5EED87F-FB31-4784-AC10-12344970F08F}" srcOrd="0" destOrd="0" presId="urn:microsoft.com/office/officeart/2018/5/layout/IconLeafLabelList"/>
    <dgm:cxn modelId="{10D6C682-100C-4A13-B59B-E6A7E6670D3B}" type="presParOf" srcId="{72608554-84DC-46BF-9020-BC0A6921F275}" destId="{7E1AAF44-3B31-48A1-9079-5B8C7E81A222}" srcOrd="0" destOrd="0" presId="urn:microsoft.com/office/officeart/2018/5/layout/IconLeafLabelList"/>
    <dgm:cxn modelId="{A99C10E5-43B8-4A1A-B6CD-3B473E17BF84}" type="presParOf" srcId="{7E1AAF44-3B31-48A1-9079-5B8C7E81A222}" destId="{AB48F764-254C-4FAF-8C34-64EC67DDB465}" srcOrd="0" destOrd="0" presId="urn:microsoft.com/office/officeart/2018/5/layout/IconLeafLabelList"/>
    <dgm:cxn modelId="{D4A50F85-0B59-4323-881F-48B220A77B86}" type="presParOf" srcId="{7E1AAF44-3B31-48A1-9079-5B8C7E81A222}" destId="{5A48C1E3-7224-4DE6-A538-671BAE6F2E8C}" srcOrd="1" destOrd="0" presId="urn:microsoft.com/office/officeart/2018/5/layout/IconLeafLabelList"/>
    <dgm:cxn modelId="{E7E4BE48-27F8-4CFB-9F42-B0EC252FCA92}" type="presParOf" srcId="{7E1AAF44-3B31-48A1-9079-5B8C7E81A222}" destId="{BFD60663-3137-4CF1-96CC-D20862AD9F64}" srcOrd="2" destOrd="0" presId="urn:microsoft.com/office/officeart/2018/5/layout/IconLeafLabelList"/>
    <dgm:cxn modelId="{3A3AE76C-9555-4B29-AD39-F6BADFB40D79}" type="presParOf" srcId="{7E1AAF44-3B31-48A1-9079-5B8C7E81A222}" destId="{F5EED87F-FB31-4784-AC10-12344970F08F}" srcOrd="3" destOrd="0" presId="urn:microsoft.com/office/officeart/2018/5/layout/IconLeafLabelList"/>
    <dgm:cxn modelId="{51FD3ED2-AF9D-4281-B9AF-DF687FEA1CC1}" type="presParOf" srcId="{72608554-84DC-46BF-9020-BC0A6921F275}" destId="{1A75EBC5-CAD8-4DFD-A6B6-247504C2A26B}" srcOrd="1" destOrd="0" presId="urn:microsoft.com/office/officeart/2018/5/layout/IconLeafLabelList"/>
    <dgm:cxn modelId="{9EDAA382-3A7F-45EF-BEB6-E61336D12524}" type="presParOf" srcId="{72608554-84DC-46BF-9020-BC0A6921F275}" destId="{9F7F5BFE-247C-4355-8354-00EE249F2527}" srcOrd="2" destOrd="0" presId="urn:microsoft.com/office/officeart/2018/5/layout/IconLeafLabelList"/>
    <dgm:cxn modelId="{12C5D448-EB91-45F3-8031-779B78797BDC}" type="presParOf" srcId="{9F7F5BFE-247C-4355-8354-00EE249F2527}" destId="{960EB5C6-3270-4369-9C62-05719422F1EE}" srcOrd="0" destOrd="0" presId="urn:microsoft.com/office/officeart/2018/5/layout/IconLeafLabelList"/>
    <dgm:cxn modelId="{244F6873-168A-4A53-ABB2-D3C07B0C7046}" type="presParOf" srcId="{9F7F5BFE-247C-4355-8354-00EE249F2527}" destId="{D30D2B25-0CFC-411B-AD4F-E15DAC4358B7}" srcOrd="1" destOrd="0" presId="urn:microsoft.com/office/officeart/2018/5/layout/IconLeafLabelList"/>
    <dgm:cxn modelId="{8322ECAB-44CD-477C-95FE-74D477B9502E}" type="presParOf" srcId="{9F7F5BFE-247C-4355-8354-00EE249F2527}" destId="{3E939F0A-94F0-4F71-AE8B-DF09667E9B73}" srcOrd="2" destOrd="0" presId="urn:microsoft.com/office/officeart/2018/5/layout/IconLeafLabelList"/>
    <dgm:cxn modelId="{DA633028-F8B6-4870-B4CF-9BD4799567AD}" type="presParOf" srcId="{9F7F5BFE-247C-4355-8354-00EE249F2527}" destId="{65264D3B-86B9-4BE5-B9C8-75FA82E88F91}" srcOrd="3" destOrd="0" presId="urn:microsoft.com/office/officeart/2018/5/layout/IconLeafLabelList"/>
    <dgm:cxn modelId="{137EF636-E05C-4F3D-A069-C4503D327E16}" type="presParOf" srcId="{72608554-84DC-46BF-9020-BC0A6921F275}" destId="{9228AF65-16E9-4620-8358-DFD084744A81}" srcOrd="3" destOrd="0" presId="urn:microsoft.com/office/officeart/2018/5/layout/IconLeafLabelList"/>
    <dgm:cxn modelId="{99655572-4FA7-4846-983B-D6FAACEB5CC1}" type="presParOf" srcId="{72608554-84DC-46BF-9020-BC0A6921F275}" destId="{FC6DFE01-0444-4DAD-9B23-9ECE2831082A}" srcOrd="4" destOrd="0" presId="urn:microsoft.com/office/officeart/2018/5/layout/IconLeafLabelList"/>
    <dgm:cxn modelId="{01A40065-C082-42B5-8BE2-CC034F42EACA}" type="presParOf" srcId="{FC6DFE01-0444-4DAD-9B23-9ECE2831082A}" destId="{BFFB2C2A-0450-46C0-BC9C-758CC82439B3}" srcOrd="0" destOrd="0" presId="urn:microsoft.com/office/officeart/2018/5/layout/IconLeafLabelList"/>
    <dgm:cxn modelId="{2E651BBD-FE35-4E98-B352-30E7C08262FA}" type="presParOf" srcId="{FC6DFE01-0444-4DAD-9B23-9ECE2831082A}" destId="{39115BC0-B948-4B73-96BE-2E988D85BAED}" srcOrd="1" destOrd="0" presId="urn:microsoft.com/office/officeart/2018/5/layout/IconLeafLabelList"/>
    <dgm:cxn modelId="{4784FE13-0D36-474F-9370-4D250420F852}" type="presParOf" srcId="{FC6DFE01-0444-4DAD-9B23-9ECE2831082A}" destId="{875D9F91-D620-41A7-A321-9E2F92B42F6A}" srcOrd="2" destOrd="0" presId="urn:microsoft.com/office/officeart/2018/5/layout/IconLeafLabelList"/>
    <dgm:cxn modelId="{58DC305A-7C1E-40D4-9779-90F459682CE5}" type="presParOf" srcId="{FC6DFE01-0444-4DAD-9B23-9ECE2831082A}" destId="{B3026BF8-3166-4580-9855-B8AD877CEC45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B430AFF-A558-4FDD-B276-DC49E28341E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5D06F3-A653-451B-AF2E-BFB77FF7C3D2}">
      <dgm:prSet/>
      <dgm:spPr/>
      <dgm:t>
        <a:bodyPr/>
        <a:lstStyle/>
        <a:p>
          <a:r>
            <a:rPr lang="en-US"/>
            <a:t>Have all parties and roles been clearly identified?</a:t>
          </a:r>
        </a:p>
      </dgm:t>
    </dgm:pt>
    <dgm:pt modelId="{5BFE5BBB-B4FC-461D-9A9F-826EA68B5E75}" type="parTrans" cxnId="{86E22B91-E9B0-4156-9F4C-B783B7CCF824}">
      <dgm:prSet/>
      <dgm:spPr/>
      <dgm:t>
        <a:bodyPr/>
        <a:lstStyle/>
        <a:p>
          <a:endParaRPr lang="en-US"/>
        </a:p>
      </dgm:t>
    </dgm:pt>
    <dgm:pt modelId="{AD073DDB-8526-47DC-9EE6-6BF75A5C3A28}" type="sibTrans" cxnId="{86E22B91-E9B0-4156-9F4C-B783B7CCF824}">
      <dgm:prSet/>
      <dgm:spPr/>
      <dgm:t>
        <a:bodyPr/>
        <a:lstStyle/>
        <a:p>
          <a:endParaRPr lang="en-US"/>
        </a:p>
      </dgm:t>
    </dgm:pt>
    <dgm:pt modelId="{ED5587DC-16AD-48A6-A5BE-609E423930F5}">
      <dgm:prSet/>
      <dgm:spPr/>
      <dgm:t>
        <a:bodyPr/>
        <a:lstStyle/>
        <a:p>
          <a:r>
            <a:rPr lang="en-US"/>
            <a:t>Are all terms (e.g., obligations, payments, duration) clearly defined?</a:t>
          </a:r>
        </a:p>
      </dgm:t>
    </dgm:pt>
    <dgm:pt modelId="{614652BA-D511-4EA6-9C98-32531F140BCA}" type="parTrans" cxnId="{14CB757C-D9F5-417C-A77E-85D6D6F98764}">
      <dgm:prSet/>
      <dgm:spPr/>
      <dgm:t>
        <a:bodyPr/>
        <a:lstStyle/>
        <a:p>
          <a:endParaRPr lang="en-US"/>
        </a:p>
      </dgm:t>
    </dgm:pt>
    <dgm:pt modelId="{795951E6-C7F5-4365-A22C-5DB0257FE2ED}" type="sibTrans" cxnId="{14CB757C-D9F5-417C-A77E-85D6D6F98764}">
      <dgm:prSet/>
      <dgm:spPr/>
      <dgm:t>
        <a:bodyPr/>
        <a:lstStyle/>
        <a:p>
          <a:endParaRPr lang="en-US"/>
        </a:p>
      </dgm:t>
    </dgm:pt>
    <dgm:pt modelId="{89C23642-009E-4397-9472-AC65CAB8B6DB}">
      <dgm:prSet/>
      <dgm:spPr/>
      <dgm:t>
        <a:bodyPr/>
        <a:lstStyle/>
        <a:p>
          <a:r>
            <a:rPr lang="en-US"/>
            <a:t>Have you included appropriate clauses for unforeseen circumstances?</a:t>
          </a:r>
        </a:p>
      </dgm:t>
    </dgm:pt>
    <dgm:pt modelId="{E9099CAD-9DDD-4D96-94AC-C4E5228CDE86}" type="parTrans" cxnId="{DA17D83F-1420-456E-8FCF-466233685A10}">
      <dgm:prSet/>
      <dgm:spPr/>
      <dgm:t>
        <a:bodyPr/>
        <a:lstStyle/>
        <a:p>
          <a:endParaRPr lang="en-US"/>
        </a:p>
      </dgm:t>
    </dgm:pt>
    <dgm:pt modelId="{394964CF-18BC-4E32-BB90-235C664FB238}" type="sibTrans" cxnId="{DA17D83F-1420-456E-8FCF-466233685A10}">
      <dgm:prSet/>
      <dgm:spPr/>
      <dgm:t>
        <a:bodyPr/>
        <a:lstStyle/>
        <a:p>
          <a:endParaRPr lang="en-US"/>
        </a:p>
      </dgm:t>
    </dgm:pt>
    <dgm:pt modelId="{CCEEB018-73CB-4773-9DB4-4223069A2822}">
      <dgm:prSet/>
      <dgm:spPr/>
      <dgm:t>
        <a:bodyPr/>
        <a:lstStyle/>
        <a:p>
          <a:r>
            <a:rPr lang="en-US"/>
            <a:t>Have you tailored the contract to meet the specific needs of the parties?</a:t>
          </a:r>
        </a:p>
      </dgm:t>
    </dgm:pt>
    <dgm:pt modelId="{CA19EB76-2711-4770-80BC-3B6838924105}" type="parTrans" cxnId="{042EFE25-43AD-4655-A9BB-A7A918A13077}">
      <dgm:prSet/>
      <dgm:spPr/>
      <dgm:t>
        <a:bodyPr/>
        <a:lstStyle/>
        <a:p>
          <a:endParaRPr lang="en-US"/>
        </a:p>
      </dgm:t>
    </dgm:pt>
    <dgm:pt modelId="{E13571FA-3573-4EC3-A03D-D7DB6ECC10E8}" type="sibTrans" cxnId="{042EFE25-43AD-4655-A9BB-A7A918A13077}">
      <dgm:prSet/>
      <dgm:spPr/>
      <dgm:t>
        <a:bodyPr/>
        <a:lstStyle/>
        <a:p>
          <a:endParaRPr lang="en-US"/>
        </a:p>
      </dgm:t>
    </dgm:pt>
    <dgm:pt modelId="{CC47E29A-3DED-F14D-95D5-CEEAAD9346CD}" type="pres">
      <dgm:prSet presAssocID="{9B430AFF-A558-4FDD-B276-DC49E28341E8}" presName="linear" presStyleCnt="0">
        <dgm:presLayoutVars>
          <dgm:animLvl val="lvl"/>
          <dgm:resizeHandles val="exact"/>
        </dgm:presLayoutVars>
      </dgm:prSet>
      <dgm:spPr/>
    </dgm:pt>
    <dgm:pt modelId="{618AC6CF-13FF-1147-93E6-53BBE694349F}" type="pres">
      <dgm:prSet presAssocID="{D05D06F3-A653-451B-AF2E-BFB77FF7C3D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EC7D036-2081-1948-80BA-968F1BFF03B5}" type="pres">
      <dgm:prSet presAssocID="{AD073DDB-8526-47DC-9EE6-6BF75A5C3A28}" presName="spacer" presStyleCnt="0"/>
      <dgm:spPr/>
    </dgm:pt>
    <dgm:pt modelId="{0E8A821C-883C-2640-9625-D712A7D29BF9}" type="pres">
      <dgm:prSet presAssocID="{ED5587DC-16AD-48A6-A5BE-609E423930F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AD25B27-ABF6-2846-A516-468B13C25C1A}" type="pres">
      <dgm:prSet presAssocID="{795951E6-C7F5-4365-A22C-5DB0257FE2ED}" presName="spacer" presStyleCnt="0"/>
      <dgm:spPr/>
    </dgm:pt>
    <dgm:pt modelId="{78A5004E-769C-504E-9A2F-76F68C4C3084}" type="pres">
      <dgm:prSet presAssocID="{89C23642-009E-4397-9472-AC65CAB8B6D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5849F23-4984-9D4B-AFA2-DA62B1F6F4FF}" type="pres">
      <dgm:prSet presAssocID="{394964CF-18BC-4E32-BB90-235C664FB238}" presName="spacer" presStyleCnt="0"/>
      <dgm:spPr/>
    </dgm:pt>
    <dgm:pt modelId="{549E8A8C-F0D5-FF45-9FC3-4007530DF126}" type="pres">
      <dgm:prSet presAssocID="{CCEEB018-73CB-4773-9DB4-4223069A282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42EFE25-43AD-4655-A9BB-A7A918A13077}" srcId="{9B430AFF-A558-4FDD-B276-DC49E28341E8}" destId="{CCEEB018-73CB-4773-9DB4-4223069A2822}" srcOrd="3" destOrd="0" parTransId="{CA19EB76-2711-4770-80BC-3B6838924105}" sibTransId="{E13571FA-3573-4EC3-A03D-D7DB6ECC10E8}"/>
    <dgm:cxn modelId="{DA17D83F-1420-456E-8FCF-466233685A10}" srcId="{9B430AFF-A558-4FDD-B276-DC49E28341E8}" destId="{89C23642-009E-4397-9472-AC65CAB8B6DB}" srcOrd="2" destOrd="0" parTransId="{E9099CAD-9DDD-4D96-94AC-C4E5228CDE86}" sibTransId="{394964CF-18BC-4E32-BB90-235C664FB238}"/>
    <dgm:cxn modelId="{664A7962-D120-C74B-AECA-71CC28E512A9}" type="presOf" srcId="{D05D06F3-A653-451B-AF2E-BFB77FF7C3D2}" destId="{618AC6CF-13FF-1147-93E6-53BBE694349F}" srcOrd="0" destOrd="0" presId="urn:microsoft.com/office/officeart/2005/8/layout/vList2"/>
    <dgm:cxn modelId="{14CB757C-D9F5-417C-A77E-85D6D6F98764}" srcId="{9B430AFF-A558-4FDD-B276-DC49E28341E8}" destId="{ED5587DC-16AD-48A6-A5BE-609E423930F5}" srcOrd="1" destOrd="0" parTransId="{614652BA-D511-4EA6-9C98-32531F140BCA}" sibTransId="{795951E6-C7F5-4365-A22C-5DB0257FE2ED}"/>
    <dgm:cxn modelId="{F63D8D89-BB29-9E45-A39D-068D327F0657}" type="presOf" srcId="{9B430AFF-A558-4FDD-B276-DC49E28341E8}" destId="{CC47E29A-3DED-F14D-95D5-CEEAAD9346CD}" srcOrd="0" destOrd="0" presId="urn:microsoft.com/office/officeart/2005/8/layout/vList2"/>
    <dgm:cxn modelId="{86E22B91-E9B0-4156-9F4C-B783B7CCF824}" srcId="{9B430AFF-A558-4FDD-B276-DC49E28341E8}" destId="{D05D06F3-A653-451B-AF2E-BFB77FF7C3D2}" srcOrd="0" destOrd="0" parTransId="{5BFE5BBB-B4FC-461D-9A9F-826EA68B5E75}" sibTransId="{AD073DDB-8526-47DC-9EE6-6BF75A5C3A28}"/>
    <dgm:cxn modelId="{8ED455A8-DD61-1849-B312-58134CE75C69}" type="presOf" srcId="{89C23642-009E-4397-9472-AC65CAB8B6DB}" destId="{78A5004E-769C-504E-9A2F-76F68C4C3084}" srcOrd="0" destOrd="0" presId="urn:microsoft.com/office/officeart/2005/8/layout/vList2"/>
    <dgm:cxn modelId="{AD7E8FE7-2892-6A44-A3B8-539E2C3802E0}" type="presOf" srcId="{ED5587DC-16AD-48A6-A5BE-609E423930F5}" destId="{0E8A821C-883C-2640-9625-D712A7D29BF9}" srcOrd="0" destOrd="0" presId="urn:microsoft.com/office/officeart/2005/8/layout/vList2"/>
    <dgm:cxn modelId="{A7E3FBF9-E1D8-0D4D-9066-EF11DC7F1151}" type="presOf" srcId="{CCEEB018-73CB-4773-9DB4-4223069A2822}" destId="{549E8A8C-F0D5-FF45-9FC3-4007530DF126}" srcOrd="0" destOrd="0" presId="urn:microsoft.com/office/officeart/2005/8/layout/vList2"/>
    <dgm:cxn modelId="{63B276AF-D770-2D4E-893B-B1BFE11430CB}" type="presParOf" srcId="{CC47E29A-3DED-F14D-95D5-CEEAAD9346CD}" destId="{618AC6CF-13FF-1147-93E6-53BBE694349F}" srcOrd="0" destOrd="0" presId="urn:microsoft.com/office/officeart/2005/8/layout/vList2"/>
    <dgm:cxn modelId="{820AE873-A339-B944-A2F5-190FAA884AEF}" type="presParOf" srcId="{CC47E29A-3DED-F14D-95D5-CEEAAD9346CD}" destId="{CEC7D036-2081-1948-80BA-968F1BFF03B5}" srcOrd="1" destOrd="0" presId="urn:microsoft.com/office/officeart/2005/8/layout/vList2"/>
    <dgm:cxn modelId="{10AFF3B1-5E9F-8C4B-B00B-84B285DC580A}" type="presParOf" srcId="{CC47E29A-3DED-F14D-95D5-CEEAAD9346CD}" destId="{0E8A821C-883C-2640-9625-D712A7D29BF9}" srcOrd="2" destOrd="0" presId="urn:microsoft.com/office/officeart/2005/8/layout/vList2"/>
    <dgm:cxn modelId="{868B61D5-4A3A-7247-B50C-7053230C5A40}" type="presParOf" srcId="{CC47E29A-3DED-F14D-95D5-CEEAAD9346CD}" destId="{4AD25B27-ABF6-2846-A516-468B13C25C1A}" srcOrd="3" destOrd="0" presId="urn:microsoft.com/office/officeart/2005/8/layout/vList2"/>
    <dgm:cxn modelId="{74A8BFB0-3D96-2C44-B8CD-B3A4CC0B42EA}" type="presParOf" srcId="{CC47E29A-3DED-F14D-95D5-CEEAAD9346CD}" destId="{78A5004E-769C-504E-9A2F-76F68C4C3084}" srcOrd="4" destOrd="0" presId="urn:microsoft.com/office/officeart/2005/8/layout/vList2"/>
    <dgm:cxn modelId="{17D80C6B-F397-8346-99E1-76045B4B721A}" type="presParOf" srcId="{CC47E29A-3DED-F14D-95D5-CEEAAD9346CD}" destId="{15849F23-4984-9D4B-AFA2-DA62B1F6F4FF}" srcOrd="5" destOrd="0" presId="urn:microsoft.com/office/officeart/2005/8/layout/vList2"/>
    <dgm:cxn modelId="{613FE29B-F898-7043-A862-ECB50025A012}" type="presParOf" srcId="{CC47E29A-3DED-F14D-95D5-CEEAAD9346CD}" destId="{549E8A8C-F0D5-FF45-9FC3-4007530DF12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E28F0B9-49CA-45F4-B837-A44B640C712C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07D4438-3730-45D3-94DE-BCCD63D9A398}">
      <dgm:prSet/>
      <dgm:spPr/>
      <dgm:t>
        <a:bodyPr/>
        <a:lstStyle/>
        <a:p>
          <a:r>
            <a:rPr lang="en-US"/>
            <a:t>Complete</a:t>
          </a:r>
        </a:p>
      </dgm:t>
    </dgm:pt>
    <dgm:pt modelId="{7C89386F-5868-4871-9416-0457D282C8A6}" type="parTrans" cxnId="{BFB9E01F-246E-4D16-8603-8CEA0DDC5783}">
      <dgm:prSet/>
      <dgm:spPr/>
      <dgm:t>
        <a:bodyPr/>
        <a:lstStyle/>
        <a:p>
          <a:endParaRPr lang="en-US"/>
        </a:p>
      </dgm:t>
    </dgm:pt>
    <dgm:pt modelId="{20A6032E-61D7-4C61-AEF9-1FCDE283B70F}" type="sibTrans" cxnId="{BFB9E01F-246E-4D16-8603-8CEA0DDC5783}">
      <dgm:prSet/>
      <dgm:spPr/>
      <dgm:t>
        <a:bodyPr/>
        <a:lstStyle/>
        <a:p>
          <a:endParaRPr lang="en-US"/>
        </a:p>
      </dgm:t>
    </dgm:pt>
    <dgm:pt modelId="{4C46ECE7-801C-4176-9139-08FB13E3BA17}">
      <dgm:prSet/>
      <dgm:spPr/>
      <dgm:t>
        <a:bodyPr/>
        <a:lstStyle/>
        <a:p>
          <a:r>
            <a:rPr lang="en-US"/>
            <a:t>Final Task: Complete Your Draft Agreement</a:t>
          </a:r>
        </a:p>
      </dgm:t>
    </dgm:pt>
    <dgm:pt modelId="{57741A5C-3455-4593-9BCD-D61F54EB596A}" type="parTrans" cxnId="{74D716C0-7D78-4902-A00B-9D1D3DBB2F7C}">
      <dgm:prSet/>
      <dgm:spPr/>
      <dgm:t>
        <a:bodyPr/>
        <a:lstStyle/>
        <a:p>
          <a:endParaRPr lang="en-US"/>
        </a:p>
      </dgm:t>
    </dgm:pt>
    <dgm:pt modelId="{A197C2F2-C476-43A1-9A84-4BA06FEB20BA}" type="sibTrans" cxnId="{74D716C0-7D78-4902-A00B-9D1D3DBB2F7C}">
      <dgm:prSet/>
      <dgm:spPr/>
      <dgm:t>
        <a:bodyPr/>
        <a:lstStyle/>
        <a:p>
          <a:endParaRPr lang="en-US"/>
        </a:p>
      </dgm:t>
    </dgm:pt>
    <dgm:pt modelId="{0B7B141E-46FE-419E-B1C9-A56163F4EF50}">
      <dgm:prSet/>
      <dgm:spPr/>
      <dgm:t>
        <a:bodyPr/>
        <a:lstStyle/>
        <a:p>
          <a:r>
            <a:rPr lang="en-US"/>
            <a:t>Review</a:t>
          </a:r>
        </a:p>
      </dgm:t>
    </dgm:pt>
    <dgm:pt modelId="{5A119269-A0A9-4B25-9904-55665E6EF648}" type="parTrans" cxnId="{980D435F-648F-4533-B60E-5D02C269E243}">
      <dgm:prSet/>
      <dgm:spPr/>
      <dgm:t>
        <a:bodyPr/>
        <a:lstStyle/>
        <a:p>
          <a:endParaRPr lang="en-US"/>
        </a:p>
      </dgm:t>
    </dgm:pt>
    <dgm:pt modelId="{962AA926-F750-458D-A686-01C30BDA28E2}" type="sibTrans" cxnId="{980D435F-648F-4533-B60E-5D02C269E243}">
      <dgm:prSet/>
      <dgm:spPr/>
      <dgm:t>
        <a:bodyPr/>
        <a:lstStyle/>
        <a:p>
          <a:endParaRPr lang="en-US"/>
        </a:p>
      </dgm:t>
    </dgm:pt>
    <dgm:pt modelId="{BEA7DFC7-4435-452A-BE29-83ED315C1E9E}">
      <dgm:prSet/>
      <dgm:spPr/>
      <dgm:t>
        <a:bodyPr/>
        <a:lstStyle/>
        <a:p>
          <a:r>
            <a:rPr lang="en-US"/>
            <a:t>Review your outline and add final details</a:t>
          </a:r>
        </a:p>
      </dgm:t>
    </dgm:pt>
    <dgm:pt modelId="{49A3CA9C-154C-4E7E-AA44-A96F174B8F83}" type="parTrans" cxnId="{7D5E604A-B275-4F23-AFC7-D621A566AD22}">
      <dgm:prSet/>
      <dgm:spPr/>
      <dgm:t>
        <a:bodyPr/>
        <a:lstStyle/>
        <a:p>
          <a:endParaRPr lang="en-US"/>
        </a:p>
      </dgm:t>
    </dgm:pt>
    <dgm:pt modelId="{B3706312-8C0B-4A7E-8079-4308B4D1F544}" type="sibTrans" cxnId="{7D5E604A-B275-4F23-AFC7-D621A566AD22}">
      <dgm:prSet/>
      <dgm:spPr/>
      <dgm:t>
        <a:bodyPr/>
        <a:lstStyle/>
        <a:p>
          <a:endParaRPr lang="en-US"/>
        </a:p>
      </dgm:t>
    </dgm:pt>
    <dgm:pt modelId="{2E7DFA13-6AA7-4777-8C0C-953DD7B84223}">
      <dgm:prSet/>
      <dgm:spPr/>
      <dgm:t>
        <a:bodyPr/>
        <a:lstStyle/>
        <a:p>
          <a:r>
            <a:rPr lang="en-US"/>
            <a:t>Make</a:t>
          </a:r>
        </a:p>
      </dgm:t>
    </dgm:pt>
    <dgm:pt modelId="{179DFF9D-8E16-453A-8222-D070290A1D3B}" type="parTrans" cxnId="{1C10C23C-6CB9-4C47-B837-21FBAF20528B}">
      <dgm:prSet/>
      <dgm:spPr/>
      <dgm:t>
        <a:bodyPr/>
        <a:lstStyle/>
        <a:p>
          <a:endParaRPr lang="en-US"/>
        </a:p>
      </dgm:t>
    </dgm:pt>
    <dgm:pt modelId="{04E8D4EF-55E6-40CB-9A44-DC9272DE1661}" type="sibTrans" cxnId="{1C10C23C-6CB9-4C47-B837-21FBAF20528B}">
      <dgm:prSet/>
      <dgm:spPr/>
      <dgm:t>
        <a:bodyPr/>
        <a:lstStyle/>
        <a:p>
          <a:endParaRPr lang="en-US"/>
        </a:p>
      </dgm:t>
    </dgm:pt>
    <dgm:pt modelId="{0BC19705-837D-4ABD-9F80-537E993E5EEA}">
      <dgm:prSet/>
      <dgm:spPr/>
      <dgm:t>
        <a:bodyPr/>
        <a:lstStyle/>
        <a:p>
          <a:r>
            <a:rPr lang="en-US"/>
            <a:t>Make sure all essential clauses are included</a:t>
          </a:r>
        </a:p>
      </dgm:t>
    </dgm:pt>
    <dgm:pt modelId="{4D89D231-9792-4D33-803D-FB2B6B41F159}" type="parTrans" cxnId="{AA04E11D-A264-4AE6-A0F7-0995FB71096A}">
      <dgm:prSet/>
      <dgm:spPr/>
      <dgm:t>
        <a:bodyPr/>
        <a:lstStyle/>
        <a:p>
          <a:endParaRPr lang="en-US"/>
        </a:p>
      </dgm:t>
    </dgm:pt>
    <dgm:pt modelId="{32594188-A419-4586-B1E7-8A68BD196408}" type="sibTrans" cxnId="{AA04E11D-A264-4AE6-A0F7-0995FB71096A}">
      <dgm:prSet/>
      <dgm:spPr/>
      <dgm:t>
        <a:bodyPr/>
        <a:lstStyle/>
        <a:p>
          <a:endParaRPr lang="en-US"/>
        </a:p>
      </dgm:t>
    </dgm:pt>
    <dgm:pt modelId="{CD8A6D5F-750C-45C9-8563-FC94C8FAB1DB}">
      <dgm:prSet/>
      <dgm:spPr/>
      <dgm:t>
        <a:bodyPr/>
        <a:lstStyle/>
        <a:p>
          <a:r>
            <a:rPr lang="en-US"/>
            <a:t>Spend</a:t>
          </a:r>
        </a:p>
      </dgm:t>
    </dgm:pt>
    <dgm:pt modelId="{DE05CB67-4834-487A-A0A7-C131C91AA1C4}" type="parTrans" cxnId="{FDF200CE-4D17-49D3-86B6-0A18B4DE0F06}">
      <dgm:prSet/>
      <dgm:spPr/>
      <dgm:t>
        <a:bodyPr/>
        <a:lstStyle/>
        <a:p>
          <a:endParaRPr lang="en-US"/>
        </a:p>
      </dgm:t>
    </dgm:pt>
    <dgm:pt modelId="{107C091C-8FFA-4F68-B670-EEEBC2AF6007}" type="sibTrans" cxnId="{FDF200CE-4D17-49D3-86B6-0A18B4DE0F06}">
      <dgm:prSet/>
      <dgm:spPr/>
      <dgm:t>
        <a:bodyPr/>
        <a:lstStyle/>
        <a:p>
          <a:endParaRPr lang="en-US"/>
        </a:p>
      </dgm:t>
    </dgm:pt>
    <dgm:pt modelId="{F91C9F2F-445B-4EC6-8BE4-00E4FAC81CD1}">
      <dgm:prSet/>
      <dgm:spPr/>
      <dgm:t>
        <a:bodyPr/>
        <a:lstStyle/>
        <a:p>
          <a:r>
            <a:rPr lang="en-US"/>
            <a:t>Instructions: Spend 15 minutes finalizing your agreement draft.</a:t>
          </a:r>
        </a:p>
      </dgm:t>
    </dgm:pt>
    <dgm:pt modelId="{AA6DE19A-8548-40C8-99E8-FCF716E13D18}" type="parTrans" cxnId="{4301B782-42D3-4E49-A43D-14EB47304C6A}">
      <dgm:prSet/>
      <dgm:spPr/>
      <dgm:t>
        <a:bodyPr/>
        <a:lstStyle/>
        <a:p>
          <a:endParaRPr lang="en-US"/>
        </a:p>
      </dgm:t>
    </dgm:pt>
    <dgm:pt modelId="{69E184CB-0924-4B50-9E2A-BD5CAF98A114}" type="sibTrans" cxnId="{4301B782-42D3-4E49-A43D-14EB47304C6A}">
      <dgm:prSet/>
      <dgm:spPr/>
      <dgm:t>
        <a:bodyPr/>
        <a:lstStyle/>
        <a:p>
          <a:endParaRPr lang="en-US"/>
        </a:p>
      </dgm:t>
    </dgm:pt>
    <dgm:pt modelId="{DAF63739-8E7A-3E44-9EF5-84AD84754F5B}" type="pres">
      <dgm:prSet presAssocID="{AE28F0B9-49CA-45F4-B837-A44B640C712C}" presName="Name0" presStyleCnt="0">
        <dgm:presLayoutVars>
          <dgm:dir/>
          <dgm:animLvl val="lvl"/>
          <dgm:resizeHandles val="exact"/>
        </dgm:presLayoutVars>
      </dgm:prSet>
      <dgm:spPr/>
    </dgm:pt>
    <dgm:pt modelId="{FBC876B7-9A6D-0749-A3D3-59D46E468E36}" type="pres">
      <dgm:prSet presAssocID="{D07D4438-3730-45D3-94DE-BCCD63D9A398}" presName="linNode" presStyleCnt="0"/>
      <dgm:spPr/>
    </dgm:pt>
    <dgm:pt modelId="{C55ED06E-DF67-2145-8541-B8953A6936BE}" type="pres">
      <dgm:prSet presAssocID="{D07D4438-3730-45D3-94DE-BCCD63D9A398}" presName="parentText" presStyleLbl="solidFgAcc1" presStyleIdx="0" presStyleCnt="4">
        <dgm:presLayoutVars>
          <dgm:chMax val="1"/>
          <dgm:bulletEnabled/>
        </dgm:presLayoutVars>
      </dgm:prSet>
      <dgm:spPr/>
    </dgm:pt>
    <dgm:pt modelId="{96928D26-193D-D94D-BE10-365AFFFC2BAE}" type="pres">
      <dgm:prSet presAssocID="{D07D4438-3730-45D3-94DE-BCCD63D9A398}" presName="descendantText" presStyleLbl="alignNode1" presStyleIdx="0" presStyleCnt="4">
        <dgm:presLayoutVars>
          <dgm:bulletEnabled/>
        </dgm:presLayoutVars>
      </dgm:prSet>
      <dgm:spPr/>
    </dgm:pt>
    <dgm:pt modelId="{6CABD079-51E5-9949-9EC3-55585F65AF93}" type="pres">
      <dgm:prSet presAssocID="{20A6032E-61D7-4C61-AEF9-1FCDE283B70F}" presName="sp" presStyleCnt="0"/>
      <dgm:spPr/>
    </dgm:pt>
    <dgm:pt modelId="{C708B074-57A6-8849-9688-2840D70A925F}" type="pres">
      <dgm:prSet presAssocID="{0B7B141E-46FE-419E-B1C9-A56163F4EF50}" presName="linNode" presStyleCnt="0"/>
      <dgm:spPr/>
    </dgm:pt>
    <dgm:pt modelId="{532CE995-EB00-A44F-8851-E60C36111500}" type="pres">
      <dgm:prSet presAssocID="{0B7B141E-46FE-419E-B1C9-A56163F4EF50}" presName="parentText" presStyleLbl="solidFgAcc1" presStyleIdx="1" presStyleCnt="4">
        <dgm:presLayoutVars>
          <dgm:chMax val="1"/>
          <dgm:bulletEnabled/>
        </dgm:presLayoutVars>
      </dgm:prSet>
      <dgm:spPr/>
    </dgm:pt>
    <dgm:pt modelId="{6967333B-2F43-144E-94F1-76E5B67C2F7B}" type="pres">
      <dgm:prSet presAssocID="{0B7B141E-46FE-419E-B1C9-A56163F4EF50}" presName="descendantText" presStyleLbl="alignNode1" presStyleIdx="1" presStyleCnt="4">
        <dgm:presLayoutVars>
          <dgm:bulletEnabled/>
        </dgm:presLayoutVars>
      </dgm:prSet>
      <dgm:spPr/>
    </dgm:pt>
    <dgm:pt modelId="{19930C4F-3633-0645-8376-1CA7C683DDA1}" type="pres">
      <dgm:prSet presAssocID="{962AA926-F750-458D-A686-01C30BDA28E2}" presName="sp" presStyleCnt="0"/>
      <dgm:spPr/>
    </dgm:pt>
    <dgm:pt modelId="{95406A42-2DB5-0741-99F7-22729874C295}" type="pres">
      <dgm:prSet presAssocID="{2E7DFA13-6AA7-4777-8C0C-953DD7B84223}" presName="linNode" presStyleCnt="0"/>
      <dgm:spPr/>
    </dgm:pt>
    <dgm:pt modelId="{22D89024-E64B-B74A-812B-5E076E2D48F4}" type="pres">
      <dgm:prSet presAssocID="{2E7DFA13-6AA7-4777-8C0C-953DD7B84223}" presName="parentText" presStyleLbl="solidFgAcc1" presStyleIdx="2" presStyleCnt="4">
        <dgm:presLayoutVars>
          <dgm:chMax val="1"/>
          <dgm:bulletEnabled/>
        </dgm:presLayoutVars>
      </dgm:prSet>
      <dgm:spPr/>
    </dgm:pt>
    <dgm:pt modelId="{11AA847A-1979-C744-8B8C-431192F41310}" type="pres">
      <dgm:prSet presAssocID="{2E7DFA13-6AA7-4777-8C0C-953DD7B84223}" presName="descendantText" presStyleLbl="alignNode1" presStyleIdx="2" presStyleCnt="4">
        <dgm:presLayoutVars>
          <dgm:bulletEnabled/>
        </dgm:presLayoutVars>
      </dgm:prSet>
      <dgm:spPr/>
    </dgm:pt>
    <dgm:pt modelId="{BCE72BD6-B066-E04A-B0E0-29DD72C6B347}" type="pres">
      <dgm:prSet presAssocID="{04E8D4EF-55E6-40CB-9A44-DC9272DE1661}" presName="sp" presStyleCnt="0"/>
      <dgm:spPr/>
    </dgm:pt>
    <dgm:pt modelId="{8C87824E-4ACA-114F-8289-778998C19403}" type="pres">
      <dgm:prSet presAssocID="{CD8A6D5F-750C-45C9-8563-FC94C8FAB1DB}" presName="linNode" presStyleCnt="0"/>
      <dgm:spPr/>
    </dgm:pt>
    <dgm:pt modelId="{A81AC365-28D7-9247-A426-53D0D0DA8DCF}" type="pres">
      <dgm:prSet presAssocID="{CD8A6D5F-750C-45C9-8563-FC94C8FAB1DB}" presName="parentText" presStyleLbl="solidFgAcc1" presStyleIdx="3" presStyleCnt="4">
        <dgm:presLayoutVars>
          <dgm:chMax val="1"/>
          <dgm:bulletEnabled/>
        </dgm:presLayoutVars>
      </dgm:prSet>
      <dgm:spPr/>
    </dgm:pt>
    <dgm:pt modelId="{DA775865-12D9-0C43-B612-259798F0ECB9}" type="pres">
      <dgm:prSet presAssocID="{CD8A6D5F-750C-45C9-8563-FC94C8FAB1DB}" presName="descendantText" presStyleLbl="alignNode1" presStyleIdx="3" presStyleCnt="4">
        <dgm:presLayoutVars>
          <dgm:bulletEnabled/>
        </dgm:presLayoutVars>
      </dgm:prSet>
      <dgm:spPr/>
    </dgm:pt>
  </dgm:ptLst>
  <dgm:cxnLst>
    <dgm:cxn modelId="{063AAA10-332C-6646-AFF4-719F58F60B2D}" type="presOf" srcId="{CD8A6D5F-750C-45C9-8563-FC94C8FAB1DB}" destId="{A81AC365-28D7-9247-A426-53D0D0DA8DCF}" srcOrd="0" destOrd="0" presId="urn:microsoft.com/office/officeart/2016/7/layout/VerticalHollowActionList"/>
    <dgm:cxn modelId="{1B09E313-A335-5E40-88BD-BF1D6E463620}" type="presOf" srcId="{BEA7DFC7-4435-452A-BE29-83ED315C1E9E}" destId="{6967333B-2F43-144E-94F1-76E5B67C2F7B}" srcOrd="0" destOrd="0" presId="urn:microsoft.com/office/officeart/2016/7/layout/VerticalHollowActionList"/>
    <dgm:cxn modelId="{AA04E11D-A264-4AE6-A0F7-0995FB71096A}" srcId="{2E7DFA13-6AA7-4777-8C0C-953DD7B84223}" destId="{0BC19705-837D-4ABD-9F80-537E993E5EEA}" srcOrd="0" destOrd="0" parTransId="{4D89D231-9792-4D33-803D-FB2B6B41F159}" sibTransId="{32594188-A419-4586-B1E7-8A68BD196408}"/>
    <dgm:cxn modelId="{BFB9E01F-246E-4D16-8603-8CEA0DDC5783}" srcId="{AE28F0B9-49CA-45F4-B837-A44B640C712C}" destId="{D07D4438-3730-45D3-94DE-BCCD63D9A398}" srcOrd="0" destOrd="0" parTransId="{7C89386F-5868-4871-9416-0457D282C8A6}" sibTransId="{20A6032E-61D7-4C61-AEF9-1FCDE283B70F}"/>
    <dgm:cxn modelId="{2CE3E726-27EE-D748-BCE8-1466E5A04F68}" type="presOf" srcId="{D07D4438-3730-45D3-94DE-BCCD63D9A398}" destId="{C55ED06E-DF67-2145-8541-B8953A6936BE}" srcOrd="0" destOrd="0" presId="urn:microsoft.com/office/officeart/2016/7/layout/VerticalHollowActionList"/>
    <dgm:cxn modelId="{CD981939-35B2-1441-BA13-CB1CAF48F630}" type="presOf" srcId="{F91C9F2F-445B-4EC6-8BE4-00E4FAC81CD1}" destId="{DA775865-12D9-0C43-B612-259798F0ECB9}" srcOrd="0" destOrd="0" presId="urn:microsoft.com/office/officeart/2016/7/layout/VerticalHollowActionList"/>
    <dgm:cxn modelId="{1C10C23C-6CB9-4C47-B837-21FBAF20528B}" srcId="{AE28F0B9-49CA-45F4-B837-A44B640C712C}" destId="{2E7DFA13-6AA7-4777-8C0C-953DD7B84223}" srcOrd="2" destOrd="0" parTransId="{179DFF9D-8E16-453A-8222-D070290A1D3B}" sibTransId="{04E8D4EF-55E6-40CB-9A44-DC9272DE1661}"/>
    <dgm:cxn modelId="{7D5E604A-B275-4F23-AFC7-D621A566AD22}" srcId="{0B7B141E-46FE-419E-B1C9-A56163F4EF50}" destId="{BEA7DFC7-4435-452A-BE29-83ED315C1E9E}" srcOrd="0" destOrd="0" parTransId="{49A3CA9C-154C-4E7E-AA44-A96F174B8F83}" sibTransId="{B3706312-8C0B-4A7E-8079-4308B4D1F544}"/>
    <dgm:cxn modelId="{A5EA7A4A-7CD5-BF46-ABC3-756BA85F2A4F}" type="presOf" srcId="{AE28F0B9-49CA-45F4-B837-A44B640C712C}" destId="{DAF63739-8E7A-3E44-9EF5-84AD84754F5B}" srcOrd="0" destOrd="0" presId="urn:microsoft.com/office/officeart/2016/7/layout/VerticalHollowActionList"/>
    <dgm:cxn modelId="{980D435F-648F-4533-B60E-5D02C269E243}" srcId="{AE28F0B9-49CA-45F4-B837-A44B640C712C}" destId="{0B7B141E-46FE-419E-B1C9-A56163F4EF50}" srcOrd="1" destOrd="0" parTransId="{5A119269-A0A9-4B25-9904-55665E6EF648}" sibTransId="{962AA926-F750-458D-A686-01C30BDA28E2}"/>
    <dgm:cxn modelId="{CDC9DB6D-F42E-8543-8C50-34B406341ADE}" type="presOf" srcId="{2E7DFA13-6AA7-4777-8C0C-953DD7B84223}" destId="{22D89024-E64B-B74A-812B-5E076E2D48F4}" srcOrd="0" destOrd="0" presId="urn:microsoft.com/office/officeart/2016/7/layout/VerticalHollowActionList"/>
    <dgm:cxn modelId="{4301B782-42D3-4E49-A43D-14EB47304C6A}" srcId="{CD8A6D5F-750C-45C9-8563-FC94C8FAB1DB}" destId="{F91C9F2F-445B-4EC6-8BE4-00E4FAC81CD1}" srcOrd="0" destOrd="0" parTransId="{AA6DE19A-8548-40C8-99E8-FCF716E13D18}" sibTransId="{69E184CB-0924-4B50-9E2A-BD5CAF98A114}"/>
    <dgm:cxn modelId="{E987BEB1-7299-184C-9B9A-CAE60D3EBBFD}" type="presOf" srcId="{0B7B141E-46FE-419E-B1C9-A56163F4EF50}" destId="{532CE995-EB00-A44F-8851-E60C36111500}" srcOrd="0" destOrd="0" presId="urn:microsoft.com/office/officeart/2016/7/layout/VerticalHollowActionList"/>
    <dgm:cxn modelId="{74D716C0-7D78-4902-A00B-9D1D3DBB2F7C}" srcId="{D07D4438-3730-45D3-94DE-BCCD63D9A398}" destId="{4C46ECE7-801C-4176-9139-08FB13E3BA17}" srcOrd="0" destOrd="0" parTransId="{57741A5C-3455-4593-9BCD-D61F54EB596A}" sibTransId="{A197C2F2-C476-43A1-9A84-4BA06FEB20BA}"/>
    <dgm:cxn modelId="{B60089CA-7922-7B41-8D46-69F9FE389613}" type="presOf" srcId="{0BC19705-837D-4ABD-9F80-537E993E5EEA}" destId="{11AA847A-1979-C744-8B8C-431192F41310}" srcOrd="0" destOrd="0" presId="urn:microsoft.com/office/officeart/2016/7/layout/VerticalHollowActionList"/>
    <dgm:cxn modelId="{FDF200CE-4D17-49D3-86B6-0A18B4DE0F06}" srcId="{AE28F0B9-49CA-45F4-B837-A44B640C712C}" destId="{CD8A6D5F-750C-45C9-8563-FC94C8FAB1DB}" srcOrd="3" destOrd="0" parTransId="{DE05CB67-4834-487A-A0A7-C131C91AA1C4}" sibTransId="{107C091C-8FFA-4F68-B670-EEEBC2AF6007}"/>
    <dgm:cxn modelId="{8959DBCF-FC43-C140-A422-634B3A004FEE}" type="presOf" srcId="{4C46ECE7-801C-4176-9139-08FB13E3BA17}" destId="{96928D26-193D-D94D-BE10-365AFFFC2BAE}" srcOrd="0" destOrd="0" presId="urn:microsoft.com/office/officeart/2016/7/layout/VerticalHollowActionList"/>
    <dgm:cxn modelId="{2C1F082B-5AD8-DD4E-8C04-0F237E60828F}" type="presParOf" srcId="{DAF63739-8E7A-3E44-9EF5-84AD84754F5B}" destId="{FBC876B7-9A6D-0749-A3D3-59D46E468E36}" srcOrd="0" destOrd="0" presId="urn:microsoft.com/office/officeart/2016/7/layout/VerticalHollowActionList"/>
    <dgm:cxn modelId="{725FF2E6-832B-0D45-A171-D6CDF97B52FF}" type="presParOf" srcId="{FBC876B7-9A6D-0749-A3D3-59D46E468E36}" destId="{C55ED06E-DF67-2145-8541-B8953A6936BE}" srcOrd="0" destOrd="0" presId="urn:microsoft.com/office/officeart/2016/7/layout/VerticalHollowActionList"/>
    <dgm:cxn modelId="{4D7E3246-DED0-8D49-AF8C-2AD7B17B2D3F}" type="presParOf" srcId="{FBC876B7-9A6D-0749-A3D3-59D46E468E36}" destId="{96928D26-193D-D94D-BE10-365AFFFC2BAE}" srcOrd="1" destOrd="0" presId="urn:microsoft.com/office/officeart/2016/7/layout/VerticalHollowActionList"/>
    <dgm:cxn modelId="{870C31F1-A411-0342-B946-494B39153762}" type="presParOf" srcId="{DAF63739-8E7A-3E44-9EF5-84AD84754F5B}" destId="{6CABD079-51E5-9949-9EC3-55585F65AF93}" srcOrd="1" destOrd="0" presId="urn:microsoft.com/office/officeart/2016/7/layout/VerticalHollowActionList"/>
    <dgm:cxn modelId="{F4CA020B-7469-5041-A807-7830E4D64102}" type="presParOf" srcId="{DAF63739-8E7A-3E44-9EF5-84AD84754F5B}" destId="{C708B074-57A6-8849-9688-2840D70A925F}" srcOrd="2" destOrd="0" presId="urn:microsoft.com/office/officeart/2016/7/layout/VerticalHollowActionList"/>
    <dgm:cxn modelId="{19E64045-D181-EA41-8420-B4D13773B602}" type="presParOf" srcId="{C708B074-57A6-8849-9688-2840D70A925F}" destId="{532CE995-EB00-A44F-8851-E60C36111500}" srcOrd="0" destOrd="0" presId="urn:microsoft.com/office/officeart/2016/7/layout/VerticalHollowActionList"/>
    <dgm:cxn modelId="{ED953113-093B-2446-8D52-A2BEBF379A99}" type="presParOf" srcId="{C708B074-57A6-8849-9688-2840D70A925F}" destId="{6967333B-2F43-144E-94F1-76E5B67C2F7B}" srcOrd="1" destOrd="0" presId="urn:microsoft.com/office/officeart/2016/7/layout/VerticalHollowActionList"/>
    <dgm:cxn modelId="{A4DA13ED-8144-BA4A-9BA8-253680CDB525}" type="presParOf" srcId="{DAF63739-8E7A-3E44-9EF5-84AD84754F5B}" destId="{19930C4F-3633-0645-8376-1CA7C683DDA1}" srcOrd="3" destOrd="0" presId="urn:microsoft.com/office/officeart/2016/7/layout/VerticalHollowActionList"/>
    <dgm:cxn modelId="{F8C80654-DFCD-6149-96E6-12993E0B5B95}" type="presParOf" srcId="{DAF63739-8E7A-3E44-9EF5-84AD84754F5B}" destId="{95406A42-2DB5-0741-99F7-22729874C295}" srcOrd="4" destOrd="0" presId="urn:microsoft.com/office/officeart/2016/7/layout/VerticalHollowActionList"/>
    <dgm:cxn modelId="{0AE42292-C3AA-EA4B-BD97-C26E35442B18}" type="presParOf" srcId="{95406A42-2DB5-0741-99F7-22729874C295}" destId="{22D89024-E64B-B74A-812B-5E076E2D48F4}" srcOrd="0" destOrd="0" presId="urn:microsoft.com/office/officeart/2016/7/layout/VerticalHollowActionList"/>
    <dgm:cxn modelId="{C8FCDB1A-8EA4-9642-8E50-8EB76C317BCF}" type="presParOf" srcId="{95406A42-2DB5-0741-99F7-22729874C295}" destId="{11AA847A-1979-C744-8B8C-431192F41310}" srcOrd="1" destOrd="0" presId="urn:microsoft.com/office/officeart/2016/7/layout/VerticalHollowActionList"/>
    <dgm:cxn modelId="{47F6382A-AC50-5C46-83DA-494B38C3C663}" type="presParOf" srcId="{DAF63739-8E7A-3E44-9EF5-84AD84754F5B}" destId="{BCE72BD6-B066-E04A-B0E0-29DD72C6B347}" srcOrd="5" destOrd="0" presId="urn:microsoft.com/office/officeart/2016/7/layout/VerticalHollowActionList"/>
    <dgm:cxn modelId="{2470F601-367C-1B43-90DE-A8742C07DC3A}" type="presParOf" srcId="{DAF63739-8E7A-3E44-9EF5-84AD84754F5B}" destId="{8C87824E-4ACA-114F-8289-778998C19403}" srcOrd="6" destOrd="0" presId="urn:microsoft.com/office/officeart/2016/7/layout/VerticalHollowActionList"/>
    <dgm:cxn modelId="{42B0868B-2094-454F-A596-7C46DEA2109F}" type="presParOf" srcId="{8C87824E-4ACA-114F-8289-778998C19403}" destId="{A81AC365-28D7-9247-A426-53D0D0DA8DCF}" srcOrd="0" destOrd="0" presId="urn:microsoft.com/office/officeart/2016/7/layout/VerticalHollowActionList"/>
    <dgm:cxn modelId="{96E92506-8EE3-B949-8B66-DF747924D1C7}" type="presParOf" srcId="{8C87824E-4ACA-114F-8289-778998C19403}" destId="{DA775865-12D9-0C43-B612-259798F0ECB9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1647D3B-BB70-4C71-88F4-827075AC4C73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F440914-D1C0-4C13-9EAB-21CF5BA85FCA}">
      <dgm:prSet/>
      <dgm:spPr/>
      <dgm:t>
        <a:bodyPr/>
        <a:lstStyle/>
        <a:p>
          <a:r>
            <a:rPr lang="en-US"/>
            <a:t>Vague language leading to misunderstandings</a:t>
          </a:r>
        </a:p>
      </dgm:t>
    </dgm:pt>
    <dgm:pt modelId="{F534CFEA-E95C-4B6D-926B-FC2F3D44D86E}" type="parTrans" cxnId="{0D621461-DD98-45CF-A1CB-0DC9B400976F}">
      <dgm:prSet/>
      <dgm:spPr/>
      <dgm:t>
        <a:bodyPr/>
        <a:lstStyle/>
        <a:p>
          <a:endParaRPr lang="en-US"/>
        </a:p>
      </dgm:t>
    </dgm:pt>
    <dgm:pt modelId="{B46E3847-4D67-4465-9EA6-795994A37223}" type="sibTrans" cxnId="{0D621461-DD98-45CF-A1CB-0DC9B400976F}">
      <dgm:prSet/>
      <dgm:spPr/>
      <dgm:t>
        <a:bodyPr/>
        <a:lstStyle/>
        <a:p>
          <a:endParaRPr lang="en-US"/>
        </a:p>
      </dgm:t>
    </dgm:pt>
    <dgm:pt modelId="{96C32CB5-02C3-414D-B69A-6C3B0463DE53}">
      <dgm:prSet/>
      <dgm:spPr/>
      <dgm:t>
        <a:bodyPr/>
        <a:lstStyle/>
        <a:p>
          <a:r>
            <a:rPr lang="en-US"/>
            <a:t>Failing to address termination conditions</a:t>
          </a:r>
        </a:p>
      </dgm:t>
    </dgm:pt>
    <dgm:pt modelId="{56189D8F-BBE6-403A-A975-83E21293934E}" type="parTrans" cxnId="{519DC2B5-81A8-4C1D-96CE-A751EAAAACB7}">
      <dgm:prSet/>
      <dgm:spPr/>
      <dgm:t>
        <a:bodyPr/>
        <a:lstStyle/>
        <a:p>
          <a:endParaRPr lang="en-US"/>
        </a:p>
      </dgm:t>
    </dgm:pt>
    <dgm:pt modelId="{370DA4A4-C024-4557-AD3A-8E8B84AA9CE3}" type="sibTrans" cxnId="{519DC2B5-81A8-4C1D-96CE-A751EAAAACB7}">
      <dgm:prSet/>
      <dgm:spPr/>
      <dgm:t>
        <a:bodyPr/>
        <a:lstStyle/>
        <a:p>
          <a:endParaRPr lang="en-US"/>
        </a:p>
      </dgm:t>
    </dgm:pt>
    <dgm:pt modelId="{C380BD84-83CD-4708-BA5A-4D190AF48A8E}">
      <dgm:prSet/>
      <dgm:spPr/>
      <dgm:t>
        <a:bodyPr/>
        <a:lstStyle/>
        <a:p>
          <a:r>
            <a:rPr lang="en-US"/>
            <a:t>Overcomplicating payment terms</a:t>
          </a:r>
        </a:p>
      </dgm:t>
    </dgm:pt>
    <dgm:pt modelId="{59823AF5-EACB-469B-A3E0-0C4E77F65E60}" type="parTrans" cxnId="{7123A277-D650-42B1-B78D-74B57B8BCDCE}">
      <dgm:prSet/>
      <dgm:spPr/>
      <dgm:t>
        <a:bodyPr/>
        <a:lstStyle/>
        <a:p>
          <a:endParaRPr lang="en-US"/>
        </a:p>
      </dgm:t>
    </dgm:pt>
    <dgm:pt modelId="{7F516E89-2D0F-4801-9AAF-056C28776559}" type="sibTrans" cxnId="{7123A277-D650-42B1-B78D-74B57B8BCDCE}">
      <dgm:prSet/>
      <dgm:spPr/>
      <dgm:t>
        <a:bodyPr/>
        <a:lstStyle/>
        <a:p>
          <a:endParaRPr lang="en-US"/>
        </a:p>
      </dgm:t>
    </dgm:pt>
    <dgm:pt modelId="{6DEE119B-265D-4AA4-8CB5-148B611DF6EB}">
      <dgm:prSet/>
      <dgm:spPr/>
      <dgm:t>
        <a:bodyPr/>
        <a:lstStyle/>
        <a:p>
          <a:r>
            <a:rPr lang="en-US"/>
            <a:t>Missing key clauses like confidentiality or dispute resolution</a:t>
          </a:r>
        </a:p>
      </dgm:t>
    </dgm:pt>
    <dgm:pt modelId="{83FE7976-0891-4C16-89BC-32D387057FA0}" type="parTrans" cxnId="{89FBE2BE-F610-462D-82B3-889AAAFB173D}">
      <dgm:prSet/>
      <dgm:spPr/>
      <dgm:t>
        <a:bodyPr/>
        <a:lstStyle/>
        <a:p>
          <a:endParaRPr lang="en-US"/>
        </a:p>
      </dgm:t>
    </dgm:pt>
    <dgm:pt modelId="{3B6311B9-D82A-4F27-BD4D-6AA24C7CFE35}" type="sibTrans" cxnId="{89FBE2BE-F610-462D-82B3-889AAAFB173D}">
      <dgm:prSet/>
      <dgm:spPr/>
      <dgm:t>
        <a:bodyPr/>
        <a:lstStyle/>
        <a:p>
          <a:endParaRPr lang="en-US"/>
        </a:p>
      </dgm:t>
    </dgm:pt>
    <dgm:pt modelId="{A57744D1-155A-7748-9032-66199C8C369F}" type="pres">
      <dgm:prSet presAssocID="{C1647D3B-BB70-4C71-88F4-827075AC4C73}" presName="diagram" presStyleCnt="0">
        <dgm:presLayoutVars>
          <dgm:dir/>
          <dgm:resizeHandles val="exact"/>
        </dgm:presLayoutVars>
      </dgm:prSet>
      <dgm:spPr/>
    </dgm:pt>
    <dgm:pt modelId="{C8E71FC9-8AB8-284E-9297-978C21AA17D4}" type="pres">
      <dgm:prSet presAssocID="{8F440914-D1C0-4C13-9EAB-21CF5BA85FCA}" presName="node" presStyleLbl="node1" presStyleIdx="0" presStyleCnt="4">
        <dgm:presLayoutVars>
          <dgm:bulletEnabled val="1"/>
        </dgm:presLayoutVars>
      </dgm:prSet>
      <dgm:spPr/>
    </dgm:pt>
    <dgm:pt modelId="{33881440-78A9-9643-AF8B-DD0101AB3860}" type="pres">
      <dgm:prSet presAssocID="{B46E3847-4D67-4465-9EA6-795994A37223}" presName="sibTrans" presStyleCnt="0"/>
      <dgm:spPr/>
    </dgm:pt>
    <dgm:pt modelId="{91E78E34-1C72-5C49-9D41-2404BD5D4F27}" type="pres">
      <dgm:prSet presAssocID="{96C32CB5-02C3-414D-B69A-6C3B0463DE53}" presName="node" presStyleLbl="node1" presStyleIdx="1" presStyleCnt="4">
        <dgm:presLayoutVars>
          <dgm:bulletEnabled val="1"/>
        </dgm:presLayoutVars>
      </dgm:prSet>
      <dgm:spPr/>
    </dgm:pt>
    <dgm:pt modelId="{F4A44265-331C-FA45-ACBC-1A5ED9787D9D}" type="pres">
      <dgm:prSet presAssocID="{370DA4A4-C024-4557-AD3A-8E8B84AA9CE3}" presName="sibTrans" presStyleCnt="0"/>
      <dgm:spPr/>
    </dgm:pt>
    <dgm:pt modelId="{C64F6E48-57BD-7448-8777-6679205AD5EA}" type="pres">
      <dgm:prSet presAssocID="{C380BD84-83CD-4708-BA5A-4D190AF48A8E}" presName="node" presStyleLbl="node1" presStyleIdx="2" presStyleCnt="4">
        <dgm:presLayoutVars>
          <dgm:bulletEnabled val="1"/>
        </dgm:presLayoutVars>
      </dgm:prSet>
      <dgm:spPr/>
    </dgm:pt>
    <dgm:pt modelId="{78393A4B-9CDB-3C48-B164-93F30D07283A}" type="pres">
      <dgm:prSet presAssocID="{7F516E89-2D0F-4801-9AAF-056C28776559}" presName="sibTrans" presStyleCnt="0"/>
      <dgm:spPr/>
    </dgm:pt>
    <dgm:pt modelId="{B99FA252-AA88-034E-A66C-F1E33E5677AC}" type="pres">
      <dgm:prSet presAssocID="{6DEE119B-265D-4AA4-8CB5-148B611DF6EB}" presName="node" presStyleLbl="node1" presStyleIdx="3" presStyleCnt="4">
        <dgm:presLayoutVars>
          <dgm:bulletEnabled val="1"/>
        </dgm:presLayoutVars>
      </dgm:prSet>
      <dgm:spPr/>
    </dgm:pt>
  </dgm:ptLst>
  <dgm:cxnLst>
    <dgm:cxn modelId="{0D621461-DD98-45CF-A1CB-0DC9B400976F}" srcId="{C1647D3B-BB70-4C71-88F4-827075AC4C73}" destId="{8F440914-D1C0-4C13-9EAB-21CF5BA85FCA}" srcOrd="0" destOrd="0" parTransId="{F534CFEA-E95C-4B6D-926B-FC2F3D44D86E}" sibTransId="{B46E3847-4D67-4465-9EA6-795994A37223}"/>
    <dgm:cxn modelId="{7123A277-D650-42B1-B78D-74B57B8BCDCE}" srcId="{C1647D3B-BB70-4C71-88F4-827075AC4C73}" destId="{C380BD84-83CD-4708-BA5A-4D190AF48A8E}" srcOrd="2" destOrd="0" parTransId="{59823AF5-EACB-469B-A3E0-0C4E77F65E60}" sibTransId="{7F516E89-2D0F-4801-9AAF-056C28776559}"/>
    <dgm:cxn modelId="{9529EE80-8927-2741-90DA-F80A4F22674E}" type="presOf" srcId="{C1647D3B-BB70-4C71-88F4-827075AC4C73}" destId="{A57744D1-155A-7748-9032-66199C8C369F}" srcOrd="0" destOrd="0" presId="urn:microsoft.com/office/officeart/2005/8/layout/default"/>
    <dgm:cxn modelId="{D64690AA-A781-054C-B241-DD904182C420}" type="presOf" srcId="{8F440914-D1C0-4C13-9EAB-21CF5BA85FCA}" destId="{C8E71FC9-8AB8-284E-9297-978C21AA17D4}" srcOrd="0" destOrd="0" presId="urn:microsoft.com/office/officeart/2005/8/layout/default"/>
    <dgm:cxn modelId="{7E70C2B3-731C-0246-A5EE-E8ECA422F09D}" type="presOf" srcId="{96C32CB5-02C3-414D-B69A-6C3B0463DE53}" destId="{91E78E34-1C72-5C49-9D41-2404BD5D4F27}" srcOrd="0" destOrd="0" presId="urn:microsoft.com/office/officeart/2005/8/layout/default"/>
    <dgm:cxn modelId="{519DC2B5-81A8-4C1D-96CE-A751EAAAACB7}" srcId="{C1647D3B-BB70-4C71-88F4-827075AC4C73}" destId="{96C32CB5-02C3-414D-B69A-6C3B0463DE53}" srcOrd="1" destOrd="0" parTransId="{56189D8F-BBE6-403A-A975-83E21293934E}" sibTransId="{370DA4A4-C024-4557-AD3A-8E8B84AA9CE3}"/>
    <dgm:cxn modelId="{7DA66CBC-AC94-B948-81AB-BB73CA513A34}" type="presOf" srcId="{6DEE119B-265D-4AA4-8CB5-148B611DF6EB}" destId="{B99FA252-AA88-034E-A66C-F1E33E5677AC}" srcOrd="0" destOrd="0" presId="urn:microsoft.com/office/officeart/2005/8/layout/default"/>
    <dgm:cxn modelId="{89FBE2BE-F610-462D-82B3-889AAAFB173D}" srcId="{C1647D3B-BB70-4C71-88F4-827075AC4C73}" destId="{6DEE119B-265D-4AA4-8CB5-148B611DF6EB}" srcOrd="3" destOrd="0" parTransId="{83FE7976-0891-4C16-89BC-32D387057FA0}" sibTransId="{3B6311B9-D82A-4F27-BD4D-6AA24C7CFE35}"/>
    <dgm:cxn modelId="{0449E1C1-555B-144F-AC4F-1AB877F25A96}" type="presOf" srcId="{C380BD84-83CD-4708-BA5A-4D190AF48A8E}" destId="{C64F6E48-57BD-7448-8777-6679205AD5EA}" srcOrd="0" destOrd="0" presId="urn:microsoft.com/office/officeart/2005/8/layout/default"/>
    <dgm:cxn modelId="{837E8D92-124E-7844-B91A-DC09D8E068F2}" type="presParOf" srcId="{A57744D1-155A-7748-9032-66199C8C369F}" destId="{C8E71FC9-8AB8-284E-9297-978C21AA17D4}" srcOrd="0" destOrd="0" presId="urn:microsoft.com/office/officeart/2005/8/layout/default"/>
    <dgm:cxn modelId="{3218E36E-0530-9440-A7AF-0FCAF6AC8FE6}" type="presParOf" srcId="{A57744D1-155A-7748-9032-66199C8C369F}" destId="{33881440-78A9-9643-AF8B-DD0101AB3860}" srcOrd="1" destOrd="0" presId="urn:microsoft.com/office/officeart/2005/8/layout/default"/>
    <dgm:cxn modelId="{4E5FC355-202C-0843-847E-12D8EF9E8680}" type="presParOf" srcId="{A57744D1-155A-7748-9032-66199C8C369F}" destId="{91E78E34-1C72-5C49-9D41-2404BD5D4F27}" srcOrd="2" destOrd="0" presId="urn:microsoft.com/office/officeart/2005/8/layout/default"/>
    <dgm:cxn modelId="{1DA8C6FA-FDB1-D240-8BFB-F33027AEB300}" type="presParOf" srcId="{A57744D1-155A-7748-9032-66199C8C369F}" destId="{F4A44265-331C-FA45-ACBC-1A5ED9787D9D}" srcOrd="3" destOrd="0" presId="urn:microsoft.com/office/officeart/2005/8/layout/default"/>
    <dgm:cxn modelId="{F8F2A3B5-F333-8B44-9669-6F6C872A99E2}" type="presParOf" srcId="{A57744D1-155A-7748-9032-66199C8C369F}" destId="{C64F6E48-57BD-7448-8777-6679205AD5EA}" srcOrd="4" destOrd="0" presId="urn:microsoft.com/office/officeart/2005/8/layout/default"/>
    <dgm:cxn modelId="{419DD443-6B6A-2A40-AF7C-DDAC7A787BB6}" type="presParOf" srcId="{A57744D1-155A-7748-9032-66199C8C369F}" destId="{78393A4B-9CDB-3C48-B164-93F30D07283A}" srcOrd="5" destOrd="0" presId="urn:microsoft.com/office/officeart/2005/8/layout/default"/>
    <dgm:cxn modelId="{85532BA3-1448-BC4C-95CE-783F661F79A6}" type="presParOf" srcId="{A57744D1-155A-7748-9032-66199C8C369F}" destId="{B99FA252-AA88-034E-A66C-F1E33E5677A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551635E-E3FB-4938-8E24-101E61C9CBD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9D6286A2-7197-4FF2-89A2-1171FFB83DE5}">
      <dgm:prSet/>
      <dgm:spPr/>
      <dgm:t>
        <a:bodyPr/>
        <a:lstStyle/>
        <a:p>
          <a:pPr>
            <a:defRPr cap="all"/>
          </a:pPr>
          <a:r>
            <a:rPr lang="en-US"/>
            <a:t>Recap of key steps in contract drafting</a:t>
          </a:r>
        </a:p>
      </dgm:t>
    </dgm:pt>
    <dgm:pt modelId="{9C55DC70-B0D0-4D91-9ECC-F46FE770C102}" type="parTrans" cxnId="{A744E400-DB85-46DA-815A-B731508164FD}">
      <dgm:prSet/>
      <dgm:spPr/>
      <dgm:t>
        <a:bodyPr/>
        <a:lstStyle/>
        <a:p>
          <a:endParaRPr lang="en-US"/>
        </a:p>
      </dgm:t>
    </dgm:pt>
    <dgm:pt modelId="{FAB1F929-824E-4CC6-8ADF-241A8B9229C0}" type="sibTrans" cxnId="{A744E400-DB85-46DA-815A-B731508164FD}">
      <dgm:prSet/>
      <dgm:spPr/>
      <dgm:t>
        <a:bodyPr/>
        <a:lstStyle/>
        <a:p>
          <a:endParaRPr lang="en-US"/>
        </a:p>
      </dgm:t>
    </dgm:pt>
    <dgm:pt modelId="{0B76DC49-3E5A-428F-8B2D-3C7F146DA850}">
      <dgm:prSet/>
      <dgm:spPr/>
      <dgm:t>
        <a:bodyPr/>
        <a:lstStyle/>
        <a:p>
          <a:pPr>
            <a:defRPr cap="all"/>
          </a:pPr>
          <a:r>
            <a:rPr lang="en-US"/>
            <a:t>Open floor for questions</a:t>
          </a:r>
        </a:p>
      </dgm:t>
    </dgm:pt>
    <dgm:pt modelId="{F01059EC-58BE-474E-AD0F-A9513BBB3752}" type="parTrans" cxnId="{80A6AE47-C05F-4B11-97EF-5B05DF62EB52}">
      <dgm:prSet/>
      <dgm:spPr/>
      <dgm:t>
        <a:bodyPr/>
        <a:lstStyle/>
        <a:p>
          <a:endParaRPr lang="en-US"/>
        </a:p>
      </dgm:t>
    </dgm:pt>
    <dgm:pt modelId="{530DD4DF-0A0C-48E1-8DAA-4D18009D052F}" type="sibTrans" cxnId="{80A6AE47-C05F-4B11-97EF-5B05DF62EB52}">
      <dgm:prSet/>
      <dgm:spPr/>
      <dgm:t>
        <a:bodyPr/>
        <a:lstStyle/>
        <a:p>
          <a:endParaRPr lang="en-US"/>
        </a:p>
      </dgm:t>
    </dgm:pt>
    <dgm:pt modelId="{27EB9A1D-768C-4071-AB1C-8768B9E97A5D}">
      <dgm:prSet/>
      <dgm:spPr/>
      <dgm:t>
        <a:bodyPr/>
        <a:lstStyle/>
        <a:p>
          <a:pPr>
            <a:defRPr cap="all"/>
          </a:pPr>
          <a:r>
            <a:rPr lang="en-US"/>
            <a:t>Guidance on next steps for students' future drafting projects</a:t>
          </a:r>
        </a:p>
      </dgm:t>
    </dgm:pt>
    <dgm:pt modelId="{17D43A74-5750-4E1A-803C-51109BCD5717}" type="parTrans" cxnId="{4A8757F9-1760-40E7-88CA-840497A7F4A0}">
      <dgm:prSet/>
      <dgm:spPr/>
      <dgm:t>
        <a:bodyPr/>
        <a:lstStyle/>
        <a:p>
          <a:endParaRPr lang="en-US"/>
        </a:p>
      </dgm:t>
    </dgm:pt>
    <dgm:pt modelId="{3AF60E79-F33F-4E03-A5C3-2ED887E1667B}" type="sibTrans" cxnId="{4A8757F9-1760-40E7-88CA-840497A7F4A0}">
      <dgm:prSet/>
      <dgm:spPr/>
      <dgm:t>
        <a:bodyPr/>
        <a:lstStyle/>
        <a:p>
          <a:endParaRPr lang="en-US"/>
        </a:p>
      </dgm:t>
    </dgm:pt>
    <dgm:pt modelId="{1F8F66E8-CBD0-4049-AAE2-074665193CC5}" type="pres">
      <dgm:prSet presAssocID="{7551635E-E3FB-4938-8E24-101E61C9CBD5}" presName="root" presStyleCnt="0">
        <dgm:presLayoutVars>
          <dgm:dir/>
          <dgm:resizeHandles val="exact"/>
        </dgm:presLayoutVars>
      </dgm:prSet>
      <dgm:spPr/>
    </dgm:pt>
    <dgm:pt modelId="{6CDB5A8C-E508-48A6-B8A3-3B7C5140F894}" type="pres">
      <dgm:prSet presAssocID="{9D6286A2-7197-4FF2-89A2-1171FFB83DE5}" presName="compNode" presStyleCnt="0"/>
      <dgm:spPr/>
    </dgm:pt>
    <dgm:pt modelId="{EA1FA683-4427-4D22-93F1-DF1178993AF4}" type="pres">
      <dgm:prSet presAssocID="{9D6286A2-7197-4FF2-89A2-1171FFB83DE5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97E042A-00B0-44A9-85DA-B6C815AF2E4C}" type="pres">
      <dgm:prSet presAssocID="{9D6286A2-7197-4FF2-89A2-1171FFB83DE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9E0D41B2-B42B-47E3-AFA4-BA8161F2752C}" type="pres">
      <dgm:prSet presAssocID="{9D6286A2-7197-4FF2-89A2-1171FFB83DE5}" presName="spaceRect" presStyleCnt="0"/>
      <dgm:spPr/>
    </dgm:pt>
    <dgm:pt modelId="{FBB5A6B4-9BF7-4A06-BBFC-59490F0F3DCA}" type="pres">
      <dgm:prSet presAssocID="{9D6286A2-7197-4FF2-89A2-1171FFB83DE5}" presName="textRect" presStyleLbl="revTx" presStyleIdx="0" presStyleCnt="3">
        <dgm:presLayoutVars>
          <dgm:chMax val="1"/>
          <dgm:chPref val="1"/>
        </dgm:presLayoutVars>
      </dgm:prSet>
      <dgm:spPr/>
    </dgm:pt>
    <dgm:pt modelId="{FA31F639-52C5-4BE2-B51F-C0C38BD80FED}" type="pres">
      <dgm:prSet presAssocID="{FAB1F929-824E-4CC6-8ADF-241A8B9229C0}" presName="sibTrans" presStyleCnt="0"/>
      <dgm:spPr/>
    </dgm:pt>
    <dgm:pt modelId="{34A00902-A9F5-43C2-BE59-923E386A37E3}" type="pres">
      <dgm:prSet presAssocID="{0B76DC49-3E5A-428F-8B2D-3C7F146DA850}" presName="compNode" presStyleCnt="0"/>
      <dgm:spPr/>
    </dgm:pt>
    <dgm:pt modelId="{1A73EC6D-2C1D-434E-955F-40371B90B659}" type="pres">
      <dgm:prSet presAssocID="{0B76DC49-3E5A-428F-8B2D-3C7F146DA850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CC857A64-9356-4E44-A2D5-29E185B862D1}" type="pres">
      <dgm:prSet presAssocID="{0B76DC49-3E5A-428F-8B2D-3C7F146DA850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p"/>
        </a:ext>
      </dgm:extLst>
    </dgm:pt>
    <dgm:pt modelId="{F87702EC-94F3-4812-B560-149323387E11}" type="pres">
      <dgm:prSet presAssocID="{0B76DC49-3E5A-428F-8B2D-3C7F146DA850}" presName="spaceRect" presStyleCnt="0"/>
      <dgm:spPr/>
    </dgm:pt>
    <dgm:pt modelId="{8C95F852-5A2B-4E67-A596-F3AC07377D9F}" type="pres">
      <dgm:prSet presAssocID="{0B76DC49-3E5A-428F-8B2D-3C7F146DA850}" presName="textRect" presStyleLbl="revTx" presStyleIdx="1" presStyleCnt="3">
        <dgm:presLayoutVars>
          <dgm:chMax val="1"/>
          <dgm:chPref val="1"/>
        </dgm:presLayoutVars>
      </dgm:prSet>
      <dgm:spPr/>
    </dgm:pt>
    <dgm:pt modelId="{705F9D42-F30A-480A-BD73-94BADD83B31B}" type="pres">
      <dgm:prSet presAssocID="{530DD4DF-0A0C-48E1-8DAA-4D18009D052F}" presName="sibTrans" presStyleCnt="0"/>
      <dgm:spPr/>
    </dgm:pt>
    <dgm:pt modelId="{9CED2FA3-397F-4B03-9AC9-E01E30FFD09A}" type="pres">
      <dgm:prSet presAssocID="{27EB9A1D-768C-4071-AB1C-8768B9E97A5D}" presName="compNode" presStyleCnt="0"/>
      <dgm:spPr/>
    </dgm:pt>
    <dgm:pt modelId="{1EF1EF47-8BB5-497E-BDF5-DC1BC300B52F}" type="pres">
      <dgm:prSet presAssocID="{27EB9A1D-768C-4071-AB1C-8768B9E97A5D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5B3A0DBE-D2ED-4CD0-AB81-809C0ADAF5DF}" type="pres">
      <dgm:prSet presAssocID="{27EB9A1D-768C-4071-AB1C-8768B9E97A5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CA04942A-C70B-4C4F-8020-B103651BADB3}" type="pres">
      <dgm:prSet presAssocID="{27EB9A1D-768C-4071-AB1C-8768B9E97A5D}" presName="spaceRect" presStyleCnt="0"/>
      <dgm:spPr/>
    </dgm:pt>
    <dgm:pt modelId="{29923678-6068-4C23-B174-393AFB4302F1}" type="pres">
      <dgm:prSet presAssocID="{27EB9A1D-768C-4071-AB1C-8768B9E97A5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744E400-DB85-46DA-815A-B731508164FD}" srcId="{7551635E-E3FB-4938-8E24-101E61C9CBD5}" destId="{9D6286A2-7197-4FF2-89A2-1171FFB83DE5}" srcOrd="0" destOrd="0" parTransId="{9C55DC70-B0D0-4D91-9ECC-F46FE770C102}" sibTransId="{FAB1F929-824E-4CC6-8ADF-241A8B9229C0}"/>
    <dgm:cxn modelId="{4B1D7941-1C83-47FB-961E-EAF9B0D56F75}" type="presOf" srcId="{27EB9A1D-768C-4071-AB1C-8768B9E97A5D}" destId="{29923678-6068-4C23-B174-393AFB4302F1}" srcOrd="0" destOrd="0" presId="urn:microsoft.com/office/officeart/2018/5/layout/IconLeafLabelList"/>
    <dgm:cxn modelId="{80A6AE47-C05F-4B11-97EF-5B05DF62EB52}" srcId="{7551635E-E3FB-4938-8E24-101E61C9CBD5}" destId="{0B76DC49-3E5A-428F-8B2D-3C7F146DA850}" srcOrd="1" destOrd="0" parTransId="{F01059EC-58BE-474E-AD0F-A9513BBB3752}" sibTransId="{530DD4DF-0A0C-48E1-8DAA-4D18009D052F}"/>
    <dgm:cxn modelId="{190188C4-777E-4A2A-89A3-79657B7D3C44}" type="presOf" srcId="{9D6286A2-7197-4FF2-89A2-1171FFB83DE5}" destId="{FBB5A6B4-9BF7-4A06-BBFC-59490F0F3DCA}" srcOrd="0" destOrd="0" presId="urn:microsoft.com/office/officeart/2018/5/layout/IconLeafLabelList"/>
    <dgm:cxn modelId="{D7217ACE-A25B-42CE-B3F1-E94ECFBF6616}" type="presOf" srcId="{0B76DC49-3E5A-428F-8B2D-3C7F146DA850}" destId="{8C95F852-5A2B-4E67-A596-F3AC07377D9F}" srcOrd="0" destOrd="0" presId="urn:microsoft.com/office/officeart/2018/5/layout/IconLeafLabelList"/>
    <dgm:cxn modelId="{E3B6C1E1-66FF-4265-A3DB-2F4CA24FA8E4}" type="presOf" srcId="{7551635E-E3FB-4938-8E24-101E61C9CBD5}" destId="{1F8F66E8-CBD0-4049-AAE2-074665193CC5}" srcOrd="0" destOrd="0" presId="urn:microsoft.com/office/officeart/2018/5/layout/IconLeafLabelList"/>
    <dgm:cxn modelId="{4A8757F9-1760-40E7-88CA-840497A7F4A0}" srcId="{7551635E-E3FB-4938-8E24-101E61C9CBD5}" destId="{27EB9A1D-768C-4071-AB1C-8768B9E97A5D}" srcOrd="2" destOrd="0" parTransId="{17D43A74-5750-4E1A-803C-51109BCD5717}" sibTransId="{3AF60E79-F33F-4E03-A5C3-2ED887E1667B}"/>
    <dgm:cxn modelId="{2C605FEC-4360-4F6B-A59F-205640CD7A49}" type="presParOf" srcId="{1F8F66E8-CBD0-4049-AAE2-074665193CC5}" destId="{6CDB5A8C-E508-48A6-B8A3-3B7C5140F894}" srcOrd="0" destOrd="0" presId="urn:microsoft.com/office/officeart/2018/5/layout/IconLeafLabelList"/>
    <dgm:cxn modelId="{F2DA0AE4-4EF1-4AE1-B36D-76B8158EC17D}" type="presParOf" srcId="{6CDB5A8C-E508-48A6-B8A3-3B7C5140F894}" destId="{EA1FA683-4427-4D22-93F1-DF1178993AF4}" srcOrd="0" destOrd="0" presId="urn:microsoft.com/office/officeart/2018/5/layout/IconLeafLabelList"/>
    <dgm:cxn modelId="{BBD65D44-4251-492D-8790-53509EC9587C}" type="presParOf" srcId="{6CDB5A8C-E508-48A6-B8A3-3B7C5140F894}" destId="{D97E042A-00B0-44A9-85DA-B6C815AF2E4C}" srcOrd="1" destOrd="0" presId="urn:microsoft.com/office/officeart/2018/5/layout/IconLeafLabelList"/>
    <dgm:cxn modelId="{B3041B34-FC06-4AAE-860B-E22498A00726}" type="presParOf" srcId="{6CDB5A8C-E508-48A6-B8A3-3B7C5140F894}" destId="{9E0D41B2-B42B-47E3-AFA4-BA8161F2752C}" srcOrd="2" destOrd="0" presId="urn:microsoft.com/office/officeart/2018/5/layout/IconLeafLabelList"/>
    <dgm:cxn modelId="{AD665CF3-B63C-410A-8FB4-72F17F1B0A53}" type="presParOf" srcId="{6CDB5A8C-E508-48A6-B8A3-3B7C5140F894}" destId="{FBB5A6B4-9BF7-4A06-BBFC-59490F0F3DCA}" srcOrd="3" destOrd="0" presId="urn:microsoft.com/office/officeart/2018/5/layout/IconLeafLabelList"/>
    <dgm:cxn modelId="{A44DD2F9-C97F-4A46-A9F1-D8E6A548B695}" type="presParOf" srcId="{1F8F66E8-CBD0-4049-AAE2-074665193CC5}" destId="{FA31F639-52C5-4BE2-B51F-C0C38BD80FED}" srcOrd="1" destOrd="0" presId="urn:microsoft.com/office/officeart/2018/5/layout/IconLeafLabelList"/>
    <dgm:cxn modelId="{D2101D3E-0260-4EAF-91F9-21B8F4299581}" type="presParOf" srcId="{1F8F66E8-CBD0-4049-AAE2-074665193CC5}" destId="{34A00902-A9F5-43C2-BE59-923E386A37E3}" srcOrd="2" destOrd="0" presId="urn:microsoft.com/office/officeart/2018/5/layout/IconLeafLabelList"/>
    <dgm:cxn modelId="{928B9EF0-E7C4-452B-8F79-96649AA75897}" type="presParOf" srcId="{34A00902-A9F5-43C2-BE59-923E386A37E3}" destId="{1A73EC6D-2C1D-434E-955F-40371B90B659}" srcOrd="0" destOrd="0" presId="urn:microsoft.com/office/officeart/2018/5/layout/IconLeafLabelList"/>
    <dgm:cxn modelId="{39AC49E2-EC0A-4E72-8A55-2205BDA67A52}" type="presParOf" srcId="{34A00902-A9F5-43C2-BE59-923E386A37E3}" destId="{CC857A64-9356-4E44-A2D5-29E185B862D1}" srcOrd="1" destOrd="0" presId="urn:microsoft.com/office/officeart/2018/5/layout/IconLeafLabelList"/>
    <dgm:cxn modelId="{C02A15A0-6BDE-4A57-8EC6-86505F98DB5C}" type="presParOf" srcId="{34A00902-A9F5-43C2-BE59-923E386A37E3}" destId="{F87702EC-94F3-4812-B560-149323387E11}" srcOrd="2" destOrd="0" presId="urn:microsoft.com/office/officeart/2018/5/layout/IconLeafLabelList"/>
    <dgm:cxn modelId="{55AFAA8C-973D-4BE1-B629-062D35447A6A}" type="presParOf" srcId="{34A00902-A9F5-43C2-BE59-923E386A37E3}" destId="{8C95F852-5A2B-4E67-A596-F3AC07377D9F}" srcOrd="3" destOrd="0" presId="urn:microsoft.com/office/officeart/2018/5/layout/IconLeafLabelList"/>
    <dgm:cxn modelId="{B1EF32B6-B238-4CFD-8C0C-4BFAE1093B46}" type="presParOf" srcId="{1F8F66E8-CBD0-4049-AAE2-074665193CC5}" destId="{705F9D42-F30A-480A-BD73-94BADD83B31B}" srcOrd="3" destOrd="0" presId="urn:microsoft.com/office/officeart/2018/5/layout/IconLeafLabelList"/>
    <dgm:cxn modelId="{2E53F2AC-5529-42FC-A37B-44DD45042514}" type="presParOf" srcId="{1F8F66E8-CBD0-4049-AAE2-074665193CC5}" destId="{9CED2FA3-397F-4B03-9AC9-E01E30FFD09A}" srcOrd="4" destOrd="0" presId="urn:microsoft.com/office/officeart/2018/5/layout/IconLeafLabelList"/>
    <dgm:cxn modelId="{6128F96E-B28A-422A-9E84-27FB03C0D777}" type="presParOf" srcId="{9CED2FA3-397F-4B03-9AC9-E01E30FFD09A}" destId="{1EF1EF47-8BB5-497E-BDF5-DC1BC300B52F}" srcOrd="0" destOrd="0" presId="urn:microsoft.com/office/officeart/2018/5/layout/IconLeafLabelList"/>
    <dgm:cxn modelId="{E85981B1-E83B-44BC-AD75-9FD208C3669A}" type="presParOf" srcId="{9CED2FA3-397F-4B03-9AC9-E01E30FFD09A}" destId="{5B3A0DBE-D2ED-4CD0-AB81-809C0ADAF5DF}" srcOrd="1" destOrd="0" presId="urn:microsoft.com/office/officeart/2018/5/layout/IconLeafLabelList"/>
    <dgm:cxn modelId="{E8210F6A-A5CE-4EAF-8A0E-259019839512}" type="presParOf" srcId="{9CED2FA3-397F-4B03-9AC9-E01E30FFD09A}" destId="{CA04942A-C70B-4C4F-8020-B103651BADB3}" srcOrd="2" destOrd="0" presId="urn:microsoft.com/office/officeart/2018/5/layout/IconLeafLabelList"/>
    <dgm:cxn modelId="{FD7D93FE-8AA9-4C30-AD69-CF071AC36F3B}" type="presParOf" srcId="{9CED2FA3-397F-4B03-9AC9-E01E30FFD09A}" destId="{29923678-6068-4C23-B174-393AFB4302F1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33FB9-09DD-47EC-B3FF-EBAB16285577}">
      <dsp:nvSpPr>
        <dsp:cNvPr id="0" name=""/>
        <dsp:cNvSpPr/>
      </dsp:nvSpPr>
      <dsp:spPr>
        <a:xfrm>
          <a:off x="341781" y="1133566"/>
          <a:ext cx="1062615" cy="106261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30036-D951-4A9C-875B-22EF7EB19537}">
      <dsp:nvSpPr>
        <dsp:cNvPr id="0" name=""/>
        <dsp:cNvSpPr/>
      </dsp:nvSpPr>
      <dsp:spPr>
        <a:xfrm>
          <a:off x="568240" y="1360025"/>
          <a:ext cx="609697" cy="6096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E46DE-5DA1-45AC-AF2B-FB138B567DAE}">
      <dsp:nvSpPr>
        <dsp:cNvPr id="0" name=""/>
        <dsp:cNvSpPr/>
      </dsp:nvSpPr>
      <dsp:spPr>
        <a:xfrm>
          <a:off x="2092" y="2527160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Understand the steps to draft contracts effectively</a:t>
          </a:r>
        </a:p>
      </dsp:txBody>
      <dsp:txXfrm>
        <a:off x="2092" y="2527160"/>
        <a:ext cx="1741992" cy="696796"/>
      </dsp:txXfrm>
    </dsp:sp>
    <dsp:sp modelId="{47D4C9A9-3F69-48DE-A602-D21F9A4794A6}">
      <dsp:nvSpPr>
        <dsp:cNvPr id="0" name=""/>
        <dsp:cNvSpPr/>
      </dsp:nvSpPr>
      <dsp:spPr>
        <a:xfrm>
          <a:off x="2388621" y="1133566"/>
          <a:ext cx="1062615" cy="106261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F54B28-9343-4796-A623-E4B015AC6F16}">
      <dsp:nvSpPr>
        <dsp:cNvPr id="0" name=""/>
        <dsp:cNvSpPr/>
      </dsp:nvSpPr>
      <dsp:spPr>
        <a:xfrm>
          <a:off x="2615080" y="1360025"/>
          <a:ext cx="609697" cy="6096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C8E56C-E138-48CE-B0E3-995F5F5F863E}">
      <dsp:nvSpPr>
        <dsp:cNvPr id="0" name=""/>
        <dsp:cNvSpPr/>
      </dsp:nvSpPr>
      <dsp:spPr>
        <a:xfrm>
          <a:off x="2048933" y="2527160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Identify the key elements of common agreements</a:t>
          </a:r>
        </a:p>
      </dsp:txBody>
      <dsp:txXfrm>
        <a:off x="2048933" y="2527160"/>
        <a:ext cx="1741992" cy="696796"/>
      </dsp:txXfrm>
    </dsp:sp>
    <dsp:sp modelId="{1D11A7E0-32D1-4AAE-90F6-3142C715677E}">
      <dsp:nvSpPr>
        <dsp:cNvPr id="0" name=""/>
        <dsp:cNvSpPr/>
      </dsp:nvSpPr>
      <dsp:spPr>
        <a:xfrm>
          <a:off x="4435462" y="1133566"/>
          <a:ext cx="1062615" cy="106261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8F6ECA-A345-4500-82D7-B4B932415BEB}">
      <dsp:nvSpPr>
        <dsp:cNvPr id="0" name=""/>
        <dsp:cNvSpPr/>
      </dsp:nvSpPr>
      <dsp:spPr>
        <a:xfrm>
          <a:off x="4661921" y="1360025"/>
          <a:ext cx="609697" cy="6096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83A53D-ED28-4B39-8DE0-D754EE2396DF}">
      <dsp:nvSpPr>
        <dsp:cNvPr id="0" name=""/>
        <dsp:cNvSpPr/>
      </dsp:nvSpPr>
      <dsp:spPr>
        <a:xfrm>
          <a:off x="4095774" y="2527160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Practice drafting contracts with guidance</a:t>
          </a:r>
        </a:p>
      </dsp:txBody>
      <dsp:txXfrm>
        <a:off x="4095774" y="2527160"/>
        <a:ext cx="1741992" cy="696796"/>
      </dsp:txXfrm>
    </dsp:sp>
    <dsp:sp modelId="{49594CC2-3C56-4AC3-9E50-214992B74CED}">
      <dsp:nvSpPr>
        <dsp:cNvPr id="0" name=""/>
        <dsp:cNvSpPr/>
      </dsp:nvSpPr>
      <dsp:spPr>
        <a:xfrm>
          <a:off x="6482303" y="1133566"/>
          <a:ext cx="1062615" cy="1062615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F38737-48F5-4B7B-9CFE-A45F32DAF4FE}">
      <dsp:nvSpPr>
        <dsp:cNvPr id="0" name=""/>
        <dsp:cNvSpPr/>
      </dsp:nvSpPr>
      <dsp:spPr>
        <a:xfrm>
          <a:off x="6708762" y="1360025"/>
          <a:ext cx="609697" cy="6096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691204-8B89-4223-ABF6-8C410DB11E1B}">
      <dsp:nvSpPr>
        <dsp:cNvPr id="0" name=""/>
        <dsp:cNvSpPr/>
      </dsp:nvSpPr>
      <dsp:spPr>
        <a:xfrm>
          <a:off x="6142615" y="2527160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Learn how to tailor contracts to specific scenarios</a:t>
          </a:r>
        </a:p>
      </dsp:txBody>
      <dsp:txXfrm>
        <a:off x="6142615" y="2527160"/>
        <a:ext cx="1741992" cy="696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38A14-6F93-E448-9881-9048D37BB608}">
      <dsp:nvSpPr>
        <dsp:cNvPr id="0" name=""/>
        <dsp:cNvSpPr/>
      </dsp:nvSpPr>
      <dsp:spPr>
        <a:xfrm>
          <a:off x="0" y="576776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Employment Agreements</a:t>
          </a:r>
        </a:p>
      </dsp:txBody>
      <dsp:txXfrm>
        <a:off x="0" y="576776"/>
        <a:ext cx="2464593" cy="1478756"/>
      </dsp:txXfrm>
    </dsp:sp>
    <dsp:sp modelId="{188E63B6-1A04-7D48-B477-948FB5456DAD}">
      <dsp:nvSpPr>
        <dsp:cNvPr id="0" name=""/>
        <dsp:cNvSpPr/>
      </dsp:nvSpPr>
      <dsp:spPr>
        <a:xfrm>
          <a:off x="2711053" y="576776"/>
          <a:ext cx="2464593" cy="1478756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Service Agreements</a:t>
          </a:r>
        </a:p>
      </dsp:txBody>
      <dsp:txXfrm>
        <a:off x="2711053" y="576776"/>
        <a:ext cx="2464593" cy="1478756"/>
      </dsp:txXfrm>
    </dsp:sp>
    <dsp:sp modelId="{D045DDBF-DC26-3A4C-A7B7-4CE831526B3C}">
      <dsp:nvSpPr>
        <dsp:cNvPr id="0" name=""/>
        <dsp:cNvSpPr/>
      </dsp:nvSpPr>
      <dsp:spPr>
        <a:xfrm>
          <a:off x="5422106" y="576776"/>
          <a:ext cx="2464593" cy="1478756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Non-Disclosure Agreements (NDAs)</a:t>
          </a:r>
        </a:p>
      </dsp:txBody>
      <dsp:txXfrm>
        <a:off x="5422106" y="576776"/>
        <a:ext cx="2464593" cy="1478756"/>
      </dsp:txXfrm>
    </dsp:sp>
    <dsp:sp modelId="{07622267-9313-2B4E-9BCA-E8A0F936E89A}">
      <dsp:nvSpPr>
        <dsp:cNvPr id="0" name=""/>
        <dsp:cNvSpPr/>
      </dsp:nvSpPr>
      <dsp:spPr>
        <a:xfrm>
          <a:off x="0" y="2301991"/>
          <a:ext cx="2464593" cy="1478756"/>
        </a:xfrm>
        <a:prstGeom prst="rect">
          <a:avLst/>
        </a:prstGeom>
        <a:solidFill>
          <a:schemeClr val="accent2">
            <a:hueOff val="2808912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Lease Agreements</a:t>
          </a:r>
        </a:p>
      </dsp:txBody>
      <dsp:txXfrm>
        <a:off x="0" y="2301991"/>
        <a:ext cx="2464593" cy="1478756"/>
      </dsp:txXfrm>
    </dsp:sp>
    <dsp:sp modelId="{51606350-5E59-A14A-BFEE-20019A06C829}">
      <dsp:nvSpPr>
        <dsp:cNvPr id="0" name=""/>
        <dsp:cNvSpPr/>
      </dsp:nvSpPr>
      <dsp:spPr>
        <a:xfrm>
          <a:off x="2711053" y="2301991"/>
          <a:ext cx="2464593" cy="1478756"/>
        </a:xfrm>
        <a:prstGeom prst="rect">
          <a:avLst/>
        </a:prstGeom>
        <a:solidFill>
          <a:schemeClr val="accent2">
            <a:hueOff val="3745216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Licensing Agreements</a:t>
          </a:r>
        </a:p>
      </dsp:txBody>
      <dsp:txXfrm>
        <a:off x="2711053" y="2301991"/>
        <a:ext cx="2464593" cy="1478756"/>
      </dsp:txXfrm>
    </dsp:sp>
    <dsp:sp modelId="{9A17A144-42FC-7B42-BE1B-27E2B758CCBC}">
      <dsp:nvSpPr>
        <dsp:cNvPr id="0" name=""/>
        <dsp:cNvSpPr/>
      </dsp:nvSpPr>
      <dsp:spPr>
        <a:xfrm>
          <a:off x="5422106" y="2301991"/>
          <a:ext cx="2464593" cy="1478756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Goal: Determine the type of agreement needed based on the situation.</a:t>
          </a:r>
        </a:p>
      </dsp:txBody>
      <dsp:txXfrm>
        <a:off x="5422106" y="2301991"/>
        <a:ext cx="2464593" cy="14787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8B8D71-B9EA-9742-B2D2-F88253F028B2}">
      <dsp:nvSpPr>
        <dsp:cNvPr id="0" name=""/>
        <dsp:cNvSpPr/>
      </dsp:nvSpPr>
      <dsp:spPr>
        <a:xfrm>
          <a:off x="0" y="41104"/>
          <a:ext cx="7886700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Questions to Ask:</a:t>
          </a:r>
        </a:p>
      </dsp:txBody>
      <dsp:txXfrm>
        <a:off x="38638" y="79742"/>
        <a:ext cx="7809424" cy="714229"/>
      </dsp:txXfrm>
    </dsp:sp>
    <dsp:sp modelId="{C39BE470-2A61-FF43-A8F1-FEDBD0A60AC5}">
      <dsp:nvSpPr>
        <dsp:cNvPr id="0" name=""/>
        <dsp:cNvSpPr/>
      </dsp:nvSpPr>
      <dsp:spPr>
        <a:xfrm>
          <a:off x="0" y="832609"/>
          <a:ext cx="7886700" cy="3483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What is the purpose of the agreement?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Who are the parties involved?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What are the key obligations of each party?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What is the duration and payment structure?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Does the agreement involve any rights transfer or intellectual property?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Are there compliance or liability concerns?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(Use Q&amp;A guide to determine these details)</a:t>
          </a:r>
        </a:p>
      </dsp:txBody>
      <dsp:txXfrm>
        <a:off x="0" y="832609"/>
        <a:ext cx="7886700" cy="348381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3BE367-D068-4E4F-83EE-AA29379F78AB}">
      <dsp:nvSpPr>
        <dsp:cNvPr id="0" name=""/>
        <dsp:cNvSpPr/>
      </dsp:nvSpPr>
      <dsp:spPr>
        <a:xfrm>
          <a:off x="0" y="111372"/>
          <a:ext cx="7886700" cy="12331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Task: Draft the basic outline for your agreement</a:t>
          </a:r>
        </a:p>
      </dsp:txBody>
      <dsp:txXfrm>
        <a:off x="60199" y="171571"/>
        <a:ext cx="7766302" cy="1112781"/>
      </dsp:txXfrm>
    </dsp:sp>
    <dsp:sp modelId="{C622DAB7-964D-814E-AFAA-D1CE6B939C6F}">
      <dsp:nvSpPr>
        <dsp:cNvPr id="0" name=""/>
        <dsp:cNvSpPr/>
      </dsp:nvSpPr>
      <dsp:spPr>
        <a:xfrm>
          <a:off x="0" y="1344552"/>
          <a:ext cx="7886700" cy="1668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Purpose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Key obligations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Duration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Payment structure</a:t>
          </a:r>
        </a:p>
      </dsp:txBody>
      <dsp:txXfrm>
        <a:off x="0" y="1344552"/>
        <a:ext cx="7886700" cy="1668420"/>
      </dsp:txXfrm>
    </dsp:sp>
    <dsp:sp modelId="{67E0DF24-9E17-984C-ABAC-F7DC34142115}">
      <dsp:nvSpPr>
        <dsp:cNvPr id="0" name=""/>
        <dsp:cNvSpPr/>
      </dsp:nvSpPr>
      <dsp:spPr>
        <a:xfrm>
          <a:off x="0" y="3012972"/>
          <a:ext cx="7886700" cy="1233179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Instructions: Spend 10 minutes drafting, then share your outline with a partner for feedback.</a:t>
          </a:r>
        </a:p>
      </dsp:txBody>
      <dsp:txXfrm>
        <a:off x="60199" y="3073171"/>
        <a:ext cx="7766302" cy="11127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264107-701F-4F4B-8218-CA85279F24F3}">
      <dsp:nvSpPr>
        <dsp:cNvPr id="0" name=""/>
        <dsp:cNvSpPr/>
      </dsp:nvSpPr>
      <dsp:spPr>
        <a:xfrm>
          <a:off x="0" y="106489"/>
          <a:ext cx="7886700" cy="7435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Examples:</a:t>
          </a:r>
        </a:p>
      </dsp:txBody>
      <dsp:txXfrm>
        <a:off x="36296" y="142785"/>
        <a:ext cx="7814108" cy="670943"/>
      </dsp:txXfrm>
    </dsp:sp>
    <dsp:sp modelId="{207AFEEA-166A-A245-A699-AEFE422ED5B6}">
      <dsp:nvSpPr>
        <dsp:cNvPr id="0" name=""/>
        <dsp:cNvSpPr/>
      </dsp:nvSpPr>
      <dsp:spPr>
        <a:xfrm>
          <a:off x="0" y="850024"/>
          <a:ext cx="7886700" cy="34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For Employment Agreements: What is the job title, salary, and work schedule?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For Service Agreements: What services will be provided? What are the deliverables?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For NDAs: What is considered confidential? For how long?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For Lease Agreements: What is the property? What are the lease terms?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/>
            <a:t>For Licensing Agreements: What is being licensed? What are the permitted uses?</a:t>
          </a:r>
        </a:p>
      </dsp:txBody>
      <dsp:txXfrm>
        <a:off x="0" y="850024"/>
        <a:ext cx="7886700" cy="34010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E2343-649B-3F4C-A90A-435F417C1868}">
      <dsp:nvSpPr>
        <dsp:cNvPr id="0" name=""/>
        <dsp:cNvSpPr/>
      </dsp:nvSpPr>
      <dsp:spPr>
        <a:xfrm>
          <a:off x="0" y="6949"/>
          <a:ext cx="7886700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300" kern="1200"/>
            <a:t>Have you included?</a:t>
          </a:r>
          <a:endParaRPr lang="en-US" sz="3300" kern="1200"/>
        </a:p>
      </dsp:txBody>
      <dsp:txXfrm>
        <a:off x="38638" y="45587"/>
        <a:ext cx="7809424" cy="714229"/>
      </dsp:txXfrm>
    </dsp:sp>
    <dsp:sp modelId="{46A7CBD4-4F74-9A40-BA4D-7ACEDFC86FF5}">
      <dsp:nvSpPr>
        <dsp:cNvPr id="0" name=""/>
        <dsp:cNvSpPr/>
      </dsp:nvSpPr>
      <dsp:spPr>
        <a:xfrm>
          <a:off x="0" y="798454"/>
          <a:ext cx="7886700" cy="35521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0403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Definitions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Governing Law and Jurisdiction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Confidentiality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Term and Termination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Payment Terms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Dispute Resolution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Indemnification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600" kern="1200"/>
            <a:t>Limitation of Liability</a:t>
          </a:r>
        </a:p>
      </dsp:txBody>
      <dsp:txXfrm>
        <a:off x="0" y="798454"/>
        <a:ext cx="7886700" cy="35521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48F764-254C-4FAF-8C34-64EC67DDB465}">
      <dsp:nvSpPr>
        <dsp:cNvPr id="0" name=""/>
        <dsp:cNvSpPr/>
      </dsp:nvSpPr>
      <dsp:spPr>
        <a:xfrm>
          <a:off x="526671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48C1E3-7224-4DE6-A538-671BAE6F2E8C}">
      <dsp:nvSpPr>
        <dsp:cNvPr id="0" name=""/>
        <dsp:cNvSpPr/>
      </dsp:nvSpPr>
      <dsp:spPr>
        <a:xfrm>
          <a:off x="826483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ED87F-FB31-4784-AC10-12344970F08F}">
      <dsp:nvSpPr>
        <dsp:cNvPr id="0" name=""/>
        <dsp:cNvSpPr/>
      </dsp:nvSpPr>
      <dsp:spPr>
        <a:xfrm>
          <a:off x="76952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Task: Draft Boilerplate Clauses</a:t>
          </a:r>
        </a:p>
      </dsp:txBody>
      <dsp:txXfrm>
        <a:off x="76952" y="2830211"/>
        <a:ext cx="2306250" cy="720000"/>
      </dsp:txXfrm>
    </dsp:sp>
    <dsp:sp modelId="{960EB5C6-3270-4369-9C62-05719422F1EE}">
      <dsp:nvSpPr>
        <dsp:cNvPr id="0" name=""/>
        <dsp:cNvSpPr/>
      </dsp:nvSpPr>
      <dsp:spPr>
        <a:xfrm>
          <a:off x="3236514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D2B25-0CFC-411B-AD4F-E15DAC4358B7}">
      <dsp:nvSpPr>
        <dsp:cNvPr id="0" name=""/>
        <dsp:cNvSpPr/>
      </dsp:nvSpPr>
      <dsp:spPr>
        <a:xfrm>
          <a:off x="3536327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64D3B-86B9-4BE5-B9C8-75FA82E88F91}">
      <dsp:nvSpPr>
        <dsp:cNvPr id="0" name=""/>
        <dsp:cNvSpPr/>
      </dsp:nvSpPr>
      <dsp:spPr>
        <a:xfrm>
          <a:off x="2786796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Choose at least three clauses and write them based on your agreement</a:t>
          </a:r>
        </a:p>
      </dsp:txBody>
      <dsp:txXfrm>
        <a:off x="2786796" y="2830211"/>
        <a:ext cx="2306250" cy="720000"/>
      </dsp:txXfrm>
    </dsp:sp>
    <dsp:sp modelId="{BFFB2C2A-0450-46C0-BC9C-758CC82439B3}">
      <dsp:nvSpPr>
        <dsp:cNvPr id="0" name=""/>
        <dsp:cNvSpPr/>
      </dsp:nvSpPr>
      <dsp:spPr>
        <a:xfrm>
          <a:off x="5946358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115BC0-B948-4B73-96BE-2E988D85BAED}">
      <dsp:nvSpPr>
        <dsp:cNvPr id="0" name=""/>
        <dsp:cNvSpPr/>
      </dsp:nvSpPr>
      <dsp:spPr>
        <a:xfrm>
          <a:off x="6246171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026BF8-3166-4580-9855-B8AD877CEC45}">
      <dsp:nvSpPr>
        <dsp:cNvPr id="0" name=""/>
        <dsp:cNvSpPr/>
      </dsp:nvSpPr>
      <dsp:spPr>
        <a:xfrm>
          <a:off x="5496639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/>
            <a:t>Instructions: Work in pairs for 10 minutes, then discuss as a group.</a:t>
          </a:r>
        </a:p>
      </dsp:txBody>
      <dsp:txXfrm>
        <a:off x="5496639" y="2830211"/>
        <a:ext cx="230625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AC6CF-13FF-1147-93E6-53BBE694349F}">
      <dsp:nvSpPr>
        <dsp:cNvPr id="0" name=""/>
        <dsp:cNvSpPr/>
      </dsp:nvSpPr>
      <dsp:spPr>
        <a:xfrm>
          <a:off x="0" y="5913"/>
          <a:ext cx="7879842" cy="10725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Have all parties and roles been clearly identified?</a:t>
          </a:r>
        </a:p>
      </dsp:txBody>
      <dsp:txXfrm>
        <a:off x="52359" y="58272"/>
        <a:ext cx="7775124" cy="967861"/>
      </dsp:txXfrm>
    </dsp:sp>
    <dsp:sp modelId="{0E8A821C-883C-2640-9625-D712A7D29BF9}">
      <dsp:nvSpPr>
        <dsp:cNvPr id="0" name=""/>
        <dsp:cNvSpPr/>
      </dsp:nvSpPr>
      <dsp:spPr>
        <a:xfrm>
          <a:off x="0" y="1156252"/>
          <a:ext cx="7879842" cy="1072579"/>
        </a:xfrm>
        <a:prstGeom prst="round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Are all terms (e.g., obligations, payments, duration) clearly defined?</a:t>
          </a:r>
        </a:p>
      </dsp:txBody>
      <dsp:txXfrm>
        <a:off x="52359" y="1208611"/>
        <a:ext cx="7775124" cy="967861"/>
      </dsp:txXfrm>
    </dsp:sp>
    <dsp:sp modelId="{78A5004E-769C-504E-9A2F-76F68C4C3084}">
      <dsp:nvSpPr>
        <dsp:cNvPr id="0" name=""/>
        <dsp:cNvSpPr/>
      </dsp:nvSpPr>
      <dsp:spPr>
        <a:xfrm>
          <a:off x="0" y="2306592"/>
          <a:ext cx="7879842" cy="1072579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Have you included appropriate clauses for unforeseen circumstances?</a:t>
          </a:r>
        </a:p>
      </dsp:txBody>
      <dsp:txXfrm>
        <a:off x="52359" y="2358951"/>
        <a:ext cx="7775124" cy="967861"/>
      </dsp:txXfrm>
    </dsp:sp>
    <dsp:sp modelId="{549E8A8C-F0D5-FF45-9FC3-4007530DF126}">
      <dsp:nvSpPr>
        <dsp:cNvPr id="0" name=""/>
        <dsp:cNvSpPr/>
      </dsp:nvSpPr>
      <dsp:spPr>
        <a:xfrm>
          <a:off x="0" y="3456931"/>
          <a:ext cx="7879842" cy="1072579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Have you tailored the contract to meet the specific needs of the parties?</a:t>
          </a:r>
        </a:p>
      </dsp:txBody>
      <dsp:txXfrm>
        <a:off x="52359" y="3509290"/>
        <a:ext cx="7775124" cy="96786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928D26-193D-D94D-BE10-365AFFFC2BAE}">
      <dsp:nvSpPr>
        <dsp:cNvPr id="0" name=""/>
        <dsp:cNvSpPr/>
      </dsp:nvSpPr>
      <dsp:spPr>
        <a:xfrm>
          <a:off x="1575968" y="2092"/>
          <a:ext cx="6303873" cy="10840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275343" rIns="122313" bIns="27534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Final Task: Complete Your Draft Agreement</a:t>
          </a:r>
        </a:p>
      </dsp:txBody>
      <dsp:txXfrm>
        <a:off x="1575968" y="2092"/>
        <a:ext cx="6303873" cy="1084028"/>
      </dsp:txXfrm>
    </dsp:sp>
    <dsp:sp modelId="{C55ED06E-DF67-2145-8541-B8953A6936BE}">
      <dsp:nvSpPr>
        <dsp:cNvPr id="0" name=""/>
        <dsp:cNvSpPr/>
      </dsp:nvSpPr>
      <dsp:spPr>
        <a:xfrm>
          <a:off x="0" y="2092"/>
          <a:ext cx="1575968" cy="10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107078" rIns="83395" bIns="1070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Complete</a:t>
          </a:r>
        </a:p>
      </dsp:txBody>
      <dsp:txXfrm>
        <a:off x="0" y="2092"/>
        <a:ext cx="1575968" cy="1084028"/>
      </dsp:txXfrm>
    </dsp:sp>
    <dsp:sp modelId="{6967333B-2F43-144E-94F1-76E5B67C2F7B}">
      <dsp:nvSpPr>
        <dsp:cNvPr id="0" name=""/>
        <dsp:cNvSpPr/>
      </dsp:nvSpPr>
      <dsp:spPr>
        <a:xfrm>
          <a:off x="1575968" y="1151162"/>
          <a:ext cx="6303873" cy="1084028"/>
        </a:xfrm>
        <a:prstGeom prst="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275343" rIns="122313" bIns="27534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Review your outline and add final details</a:t>
          </a:r>
        </a:p>
      </dsp:txBody>
      <dsp:txXfrm>
        <a:off x="1575968" y="1151162"/>
        <a:ext cx="6303873" cy="1084028"/>
      </dsp:txXfrm>
    </dsp:sp>
    <dsp:sp modelId="{532CE995-EB00-A44F-8851-E60C36111500}">
      <dsp:nvSpPr>
        <dsp:cNvPr id="0" name=""/>
        <dsp:cNvSpPr/>
      </dsp:nvSpPr>
      <dsp:spPr>
        <a:xfrm>
          <a:off x="0" y="1151162"/>
          <a:ext cx="1575968" cy="10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107078" rIns="83395" bIns="1070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Review</a:t>
          </a:r>
        </a:p>
      </dsp:txBody>
      <dsp:txXfrm>
        <a:off x="0" y="1151162"/>
        <a:ext cx="1575968" cy="1084028"/>
      </dsp:txXfrm>
    </dsp:sp>
    <dsp:sp modelId="{11AA847A-1979-C744-8B8C-431192F41310}">
      <dsp:nvSpPr>
        <dsp:cNvPr id="0" name=""/>
        <dsp:cNvSpPr/>
      </dsp:nvSpPr>
      <dsp:spPr>
        <a:xfrm>
          <a:off x="1575968" y="2300232"/>
          <a:ext cx="6303873" cy="1084028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275343" rIns="122313" bIns="27534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Make sure all essential clauses are included</a:t>
          </a:r>
        </a:p>
      </dsp:txBody>
      <dsp:txXfrm>
        <a:off x="1575968" y="2300232"/>
        <a:ext cx="6303873" cy="1084028"/>
      </dsp:txXfrm>
    </dsp:sp>
    <dsp:sp modelId="{22D89024-E64B-B74A-812B-5E076E2D48F4}">
      <dsp:nvSpPr>
        <dsp:cNvPr id="0" name=""/>
        <dsp:cNvSpPr/>
      </dsp:nvSpPr>
      <dsp:spPr>
        <a:xfrm>
          <a:off x="0" y="2300232"/>
          <a:ext cx="1575968" cy="10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107078" rIns="83395" bIns="1070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Make</a:t>
          </a:r>
        </a:p>
      </dsp:txBody>
      <dsp:txXfrm>
        <a:off x="0" y="2300232"/>
        <a:ext cx="1575968" cy="1084028"/>
      </dsp:txXfrm>
    </dsp:sp>
    <dsp:sp modelId="{DA775865-12D9-0C43-B612-259798F0ECB9}">
      <dsp:nvSpPr>
        <dsp:cNvPr id="0" name=""/>
        <dsp:cNvSpPr/>
      </dsp:nvSpPr>
      <dsp:spPr>
        <a:xfrm>
          <a:off x="1575968" y="3449302"/>
          <a:ext cx="6303873" cy="1084028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275343" rIns="122313" bIns="275343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Instructions: Spend 15 minutes finalizing your agreement draft.</a:t>
          </a:r>
        </a:p>
      </dsp:txBody>
      <dsp:txXfrm>
        <a:off x="1575968" y="3449302"/>
        <a:ext cx="6303873" cy="1084028"/>
      </dsp:txXfrm>
    </dsp:sp>
    <dsp:sp modelId="{A81AC365-28D7-9247-A426-53D0D0DA8DCF}">
      <dsp:nvSpPr>
        <dsp:cNvPr id="0" name=""/>
        <dsp:cNvSpPr/>
      </dsp:nvSpPr>
      <dsp:spPr>
        <a:xfrm>
          <a:off x="0" y="3449302"/>
          <a:ext cx="1575968" cy="10840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107078" rIns="83395" bIns="10707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Spend</a:t>
          </a:r>
        </a:p>
      </dsp:txBody>
      <dsp:txXfrm>
        <a:off x="0" y="3449302"/>
        <a:ext cx="1575968" cy="10840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E71FC9-8AB8-284E-9297-978C21AA17D4}">
      <dsp:nvSpPr>
        <dsp:cNvPr id="0" name=""/>
        <dsp:cNvSpPr/>
      </dsp:nvSpPr>
      <dsp:spPr>
        <a:xfrm>
          <a:off x="279719" y="1872"/>
          <a:ext cx="3485906" cy="20915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Vague language leading to misunderstandings</a:t>
          </a:r>
        </a:p>
      </dsp:txBody>
      <dsp:txXfrm>
        <a:off x="279719" y="1872"/>
        <a:ext cx="3485906" cy="2091543"/>
      </dsp:txXfrm>
    </dsp:sp>
    <dsp:sp modelId="{91E78E34-1C72-5C49-9D41-2404BD5D4F27}">
      <dsp:nvSpPr>
        <dsp:cNvPr id="0" name=""/>
        <dsp:cNvSpPr/>
      </dsp:nvSpPr>
      <dsp:spPr>
        <a:xfrm>
          <a:off x="4114216" y="1872"/>
          <a:ext cx="3485906" cy="2091543"/>
        </a:xfrm>
        <a:prstGeom prst="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Failing to address termination conditions</a:t>
          </a:r>
        </a:p>
      </dsp:txBody>
      <dsp:txXfrm>
        <a:off x="4114216" y="1872"/>
        <a:ext cx="3485906" cy="2091543"/>
      </dsp:txXfrm>
    </dsp:sp>
    <dsp:sp modelId="{C64F6E48-57BD-7448-8777-6679205AD5EA}">
      <dsp:nvSpPr>
        <dsp:cNvPr id="0" name=""/>
        <dsp:cNvSpPr/>
      </dsp:nvSpPr>
      <dsp:spPr>
        <a:xfrm>
          <a:off x="279719" y="2442007"/>
          <a:ext cx="3485906" cy="2091543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Overcomplicating payment terms</a:t>
          </a:r>
        </a:p>
      </dsp:txBody>
      <dsp:txXfrm>
        <a:off x="279719" y="2442007"/>
        <a:ext cx="3485906" cy="2091543"/>
      </dsp:txXfrm>
    </dsp:sp>
    <dsp:sp modelId="{B99FA252-AA88-034E-A66C-F1E33E5677AC}">
      <dsp:nvSpPr>
        <dsp:cNvPr id="0" name=""/>
        <dsp:cNvSpPr/>
      </dsp:nvSpPr>
      <dsp:spPr>
        <a:xfrm>
          <a:off x="4114216" y="2442007"/>
          <a:ext cx="3485906" cy="2091543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Missing key clauses like confidentiality or dispute resolution</a:t>
          </a:r>
        </a:p>
      </dsp:txBody>
      <dsp:txXfrm>
        <a:off x="4114216" y="2442007"/>
        <a:ext cx="3485906" cy="20915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1FA683-4427-4D22-93F1-DF1178993AF4}">
      <dsp:nvSpPr>
        <dsp:cNvPr id="0" name=""/>
        <dsp:cNvSpPr/>
      </dsp:nvSpPr>
      <dsp:spPr>
        <a:xfrm>
          <a:off x="526671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E042A-00B0-44A9-85DA-B6C815AF2E4C}">
      <dsp:nvSpPr>
        <dsp:cNvPr id="0" name=""/>
        <dsp:cNvSpPr/>
      </dsp:nvSpPr>
      <dsp:spPr>
        <a:xfrm>
          <a:off x="826483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B5A6B4-9BF7-4A06-BBFC-59490F0F3DCA}">
      <dsp:nvSpPr>
        <dsp:cNvPr id="0" name=""/>
        <dsp:cNvSpPr/>
      </dsp:nvSpPr>
      <dsp:spPr>
        <a:xfrm>
          <a:off x="76952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Recap of key steps in contract drafting</a:t>
          </a:r>
        </a:p>
      </dsp:txBody>
      <dsp:txXfrm>
        <a:off x="76952" y="2830211"/>
        <a:ext cx="2306250" cy="720000"/>
      </dsp:txXfrm>
    </dsp:sp>
    <dsp:sp modelId="{1A73EC6D-2C1D-434E-955F-40371B90B659}">
      <dsp:nvSpPr>
        <dsp:cNvPr id="0" name=""/>
        <dsp:cNvSpPr/>
      </dsp:nvSpPr>
      <dsp:spPr>
        <a:xfrm>
          <a:off x="3236514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857A64-9356-4E44-A2D5-29E185B862D1}">
      <dsp:nvSpPr>
        <dsp:cNvPr id="0" name=""/>
        <dsp:cNvSpPr/>
      </dsp:nvSpPr>
      <dsp:spPr>
        <a:xfrm>
          <a:off x="3536327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95F852-5A2B-4E67-A596-F3AC07377D9F}">
      <dsp:nvSpPr>
        <dsp:cNvPr id="0" name=""/>
        <dsp:cNvSpPr/>
      </dsp:nvSpPr>
      <dsp:spPr>
        <a:xfrm>
          <a:off x="2786796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Open floor for questions</a:t>
          </a:r>
        </a:p>
      </dsp:txBody>
      <dsp:txXfrm>
        <a:off x="2786796" y="2830211"/>
        <a:ext cx="2306250" cy="720000"/>
      </dsp:txXfrm>
    </dsp:sp>
    <dsp:sp modelId="{1EF1EF47-8BB5-497E-BDF5-DC1BC300B52F}">
      <dsp:nvSpPr>
        <dsp:cNvPr id="0" name=""/>
        <dsp:cNvSpPr/>
      </dsp:nvSpPr>
      <dsp:spPr>
        <a:xfrm>
          <a:off x="5946358" y="985211"/>
          <a:ext cx="1406812" cy="14068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A0DBE-D2ED-4CD0-AB81-809C0ADAF5DF}">
      <dsp:nvSpPr>
        <dsp:cNvPr id="0" name=""/>
        <dsp:cNvSpPr/>
      </dsp:nvSpPr>
      <dsp:spPr>
        <a:xfrm>
          <a:off x="6246171" y="1285024"/>
          <a:ext cx="807187" cy="80718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923678-6068-4C23-B174-393AFB4302F1}">
      <dsp:nvSpPr>
        <dsp:cNvPr id="0" name=""/>
        <dsp:cNvSpPr/>
      </dsp:nvSpPr>
      <dsp:spPr>
        <a:xfrm>
          <a:off x="5496639" y="2830211"/>
          <a:ext cx="23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Guidance on next steps for students' future drafting projects</a:t>
          </a:r>
        </a:p>
      </dsp:txBody>
      <dsp:txXfrm>
        <a:off x="5496639" y="2830211"/>
        <a:ext cx="2306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ns and rulers">
            <a:extLst>
              <a:ext uri="{FF2B5EF4-FFF2-40B4-BE49-F238E27FC236}">
                <a16:creationId xmlns:a16="http://schemas.microsoft.com/office/drawing/2014/main" id="{A7BB6F5B-F296-729F-A443-334FE5587E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2264" r="8735" b="-1"/>
          <a:stretch/>
        </p:blipFill>
        <p:spPr>
          <a:xfrm>
            <a:off x="20" y="10"/>
            <a:ext cx="914397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B0222B5-B739-82A9-5CCC-C5585AE12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819465" y="-2819458"/>
            <a:ext cx="3512260" cy="9151192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46000"/>
                </a:srgbClr>
              </a:gs>
              <a:gs pos="100000">
                <a:srgbClr val="000000">
                  <a:alpha val="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137434"/>
            <a:ext cx="5850495" cy="1520987"/>
          </a:xfrm>
        </p:spPr>
        <p:txBody>
          <a:bodyPr anchor="t">
            <a:normAutofit/>
          </a:bodyPr>
          <a:lstStyle/>
          <a:p>
            <a:pPr algn="l"/>
            <a:r>
              <a:rPr lang="en-US" sz="3500">
                <a:solidFill>
                  <a:srgbClr val="FFFFFF"/>
                </a:solidFill>
              </a:rPr>
              <a:t>Contract Drafting Workshop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E23E75-E7E9-4D9F-6D25-5512363F8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355769" y="1075816"/>
            <a:ext cx="2425271" cy="9151191"/>
          </a:xfrm>
          <a:prstGeom prst="rect">
            <a:avLst/>
          </a:prstGeom>
          <a:gradFill flip="none" rotWithShape="1">
            <a:gsLst>
              <a:gs pos="10000">
                <a:srgbClr val="000000">
                  <a:alpha val="0"/>
                </a:srgbClr>
              </a:gs>
              <a:gs pos="66000">
                <a:srgbClr val="000000">
                  <a:alpha val="35000"/>
                </a:srgbClr>
              </a:gs>
              <a:gs pos="100000">
                <a:srgbClr val="000000">
                  <a:alpha val="4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4293441"/>
            <a:ext cx="4721499" cy="1588514"/>
          </a:xfrm>
        </p:spPr>
        <p:txBody>
          <a:bodyPr anchor="b">
            <a:normAutofit/>
          </a:bodyPr>
          <a:lstStyle/>
          <a:p>
            <a:pPr algn="l"/>
            <a:r>
              <a:rPr lang="es-ES" sz="1600">
                <a:solidFill>
                  <a:srgbClr val="FFFFFF"/>
                </a:solidFill>
              </a:rPr>
              <a:t>Paola Fonseca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1B115DB-65EB-3FC3-7284-CFDF4ADC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48855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Workshop Objectives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66C9BD-A78A-2618-7EB7-8449D75301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805208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rPr lang="en-US"/>
              <a:t>Overview of Contract Types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05B48928-1A73-9E09-B2F9-0B4E678369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1515266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Step 1 - Determine the Type of Agreement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0EB0B37-45B5-75F9-40AD-81BCE100D0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5156861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Practical Activity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AE12B06-4AF4-79C6-B246-04E9C489B0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586670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Step 2 - Ask Specific Questions Based on Agreement Type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9A6E42-FB87-AFE9-ECFB-845B488355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655528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Step 3 - Boilerplate Clauses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0DE77A-3C7B-78EE-CB93-0124AB6C87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9345168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Practical Activity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93C2C32-F7F4-86EF-AB2F-9E40D7EBC2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162027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Step 4 - Final Review Questions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1FE348E-74F2-7D98-4615-BFE0158A33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6840474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Practical Activity 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29E0B5-0C10-4491-A5A6-2C41CB83C7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0446816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Common Pitfalls in Drafting Contracts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4C7248-B433-2E07-4B8A-6154B57496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5845250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34644"/>
            <a:ext cx="7882128" cy="1076914"/>
          </a:xfrm>
        </p:spPr>
        <p:txBody>
          <a:bodyPr anchor="ctr">
            <a:normAutofit/>
          </a:bodyPr>
          <a:lstStyle/>
          <a:p>
            <a:r>
              <a:rPr lang="en-US" sz="3500"/>
              <a:t>Final Review &amp; Q&amp;A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913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512994"/>
            <a:ext cx="7879842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AE1D7D-A1F7-E1F1-0C83-9BC7F71AF2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774036"/>
              </p:ext>
            </p:extLst>
          </p:nvPr>
        </p:nvGraphicFramePr>
        <p:xfrm>
          <a:off x="628650" y="1737360"/>
          <a:ext cx="7879842" cy="4535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463</Words>
  <Application>Microsoft Macintosh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Contract Drafting Workshop</vt:lpstr>
      <vt:lpstr>Workshop Objectives</vt:lpstr>
      <vt:lpstr>Overview of Contract Types</vt:lpstr>
      <vt:lpstr>Step 1 - Determine the Type of Agreement</vt:lpstr>
      <vt:lpstr>Practical Activity 1</vt:lpstr>
      <vt:lpstr>Step 2 - Ask Specific Questions Based on Agreement Type</vt:lpstr>
      <vt:lpstr>Step 3 - Boilerplate Clauses</vt:lpstr>
      <vt:lpstr>Practical Activity 2</vt:lpstr>
      <vt:lpstr>Step 4 - Final Review Questions</vt:lpstr>
      <vt:lpstr>Practical Activity 3</vt:lpstr>
      <vt:lpstr>Common Pitfalls in Drafting Contracts</vt:lpstr>
      <vt:lpstr>Final Review &amp;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Paola Fonseca</cp:lastModifiedBy>
  <cp:revision>2</cp:revision>
  <dcterms:created xsi:type="dcterms:W3CDTF">2013-01-27T09:14:16Z</dcterms:created>
  <dcterms:modified xsi:type="dcterms:W3CDTF">2024-09-19T20:08:19Z</dcterms:modified>
  <cp:category/>
</cp:coreProperties>
</file>