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6" r:id="rId3"/>
    <p:sldId id="267" r:id="rId4"/>
    <p:sldId id="268" r:id="rId5"/>
    <p:sldId id="269" r:id="rId6"/>
    <p:sldId id="270" r:id="rId7"/>
    <p:sldId id="271" r:id="rId8"/>
    <p:sldId id="273" r:id="rId9"/>
    <p:sldId id="274" r:id="rId10"/>
    <p:sldId id="275" r:id="rId11"/>
    <p:sldId id="276" r:id="rId12"/>
    <p:sldId id="277" r:id="rId13"/>
    <p:sldId id="278" r:id="rId14"/>
    <p:sldId id="279" r:id="rId15"/>
    <p:sldId id="280" r:id="rId16"/>
    <p:sldId id="281" r:id="rId17"/>
    <p:sldId id="282" r:id="rId18"/>
    <p:sldId id="283" r:id="rId19"/>
    <p:sldId id="272"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6"/>
  </p:normalViewPr>
  <p:slideViewPr>
    <p:cSldViewPr snapToGrid="0" snapToObjects="1">
      <p:cViewPr varScale="1">
        <p:scale>
          <a:sx n="106" d="100"/>
          <a:sy n="106" d="100"/>
        </p:scale>
        <p:origin x="600"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5.svg"/></Relationships>
</file>

<file path=ppt/diagrams/_rels/data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7.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25.svg"/></Relationships>
</file>

<file path=ppt/diagrams/_rels/data8.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7.svg"/></Relationships>
</file>

<file path=ppt/diagrams/_rels/data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7.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25.svg"/></Relationships>
</file>

<file path=ppt/diagrams/_rels/drawing8.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7.svg"/></Relationships>
</file>

<file path=ppt/diagrams/_rels/drawing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84BB1FD9-0575-4533-85F6-07F5DD84A2C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F814753-F43C-46B9-8D93-25D4DD3259BA}">
      <dgm:prSet/>
      <dgm:spPr/>
      <dgm:t>
        <a:bodyPr/>
        <a:lstStyle/>
        <a:p>
          <a:r>
            <a:rPr lang="en-US"/>
            <a:t>Purpose: Allows a party to retain goods or assets as security for unpaid amounts.</a:t>
          </a:r>
        </a:p>
      </dgm:t>
    </dgm:pt>
    <dgm:pt modelId="{EABA8697-4740-480C-BDB5-14D5828CAFF8}" type="parTrans" cxnId="{79BF8CBA-BEEC-4509-90FA-F31C6CA6BC43}">
      <dgm:prSet/>
      <dgm:spPr/>
      <dgm:t>
        <a:bodyPr/>
        <a:lstStyle/>
        <a:p>
          <a:endParaRPr lang="en-US"/>
        </a:p>
      </dgm:t>
    </dgm:pt>
    <dgm:pt modelId="{A08C6DAD-96B5-4A7D-AFB3-1E58DB991A0E}" type="sibTrans" cxnId="{79BF8CBA-BEEC-4509-90FA-F31C6CA6BC43}">
      <dgm:prSet/>
      <dgm:spPr/>
      <dgm:t>
        <a:bodyPr/>
        <a:lstStyle/>
        <a:p>
          <a:endParaRPr lang="en-US"/>
        </a:p>
      </dgm:t>
    </dgm:pt>
    <dgm:pt modelId="{9CE70CC4-C302-45A9-B9D9-3C66B3687ED6}">
      <dgm:prSet/>
      <dgm:spPr/>
      <dgm:t>
        <a:bodyPr/>
        <a:lstStyle/>
        <a:p>
          <a:r>
            <a:rPr lang="en-US"/>
            <a:t>Example: '[Party A] shall have a contractual lien over all products and materials...'</a:t>
          </a:r>
        </a:p>
      </dgm:t>
    </dgm:pt>
    <dgm:pt modelId="{487B8220-870F-44D1-8897-5CE619F318B7}" type="parTrans" cxnId="{84EB7195-B2C1-4D46-B706-37841037BB82}">
      <dgm:prSet/>
      <dgm:spPr/>
      <dgm:t>
        <a:bodyPr/>
        <a:lstStyle/>
        <a:p>
          <a:endParaRPr lang="en-US"/>
        </a:p>
      </dgm:t>
    </dgm:pt>
    <dgm:pt modelId="{363C4B82-9BF1-4B77-A1AB-3F4A5E7F764C}" type="sibTrans" cxnId="{84EB7195-B2C1-4D46-B706-37841037BB82}">
      <dgm:prSet/>
      <dgm:spPr/>
      <dgm:t>
        <a:bodyPr/>
        <a:lstStyle/>
        <a:p>
          <a:endParaRPr lang="en-US"/>
        </a:p>
      </dgm:t>
    </dgm:pt>
    <dgm:pt modelId="{AB94358C-6823-4BB7-BD43-D7761F6DA376}">
      <dgm:prSet/>
      <dgm:spPr/>
      <dgm:t>
        <a:bodyPr/>
        <a:lstStyle/>
        <a:p>
          <a:r>
            <a:rPr lang="en-US"/>
            <a:t>Explanation: This clause grants security to a party in the case of non-payment by retaining assets.</a:t>
          </a:r>
        </a:p>
      </dgm:t>
    </dgm:pt>
    <dgm:pt modelId="{98572F58-2DBF-4A54-AF30-E2F6A0F53FD2}" type="parTrans" cxnId="{91A85689-6DA6-453A-98B6-F075026FAE6D}">
      <dgm:prSet/>
      <dgm:spPr/>
      <dgm:t>
        <a:bodyPr/>
        <a:lstStyle/>
        <a:p>
          <a:endParaRPr lang="en-US"/>
        </a:p>
      </dgm:t>
    </dgm:pt>
    <dgm:pt modelId="{AC8CEEFC-5330-4566-A736-87B02F3EBAB6}" type="sibTrans" cxnId="{91A85689-6DA6-453A-98B6-F075026FAE6D}">
      <dgm:prSet/>
      <dgm:spPr/>
      <dgm:t>
        <a:bodyPr/>
        <a:lstStyle/>
        <a:p>
          <a:endParaRPr lang="en-US"/>
        </a:p>
      </dgm:t>
    </dgm:pt>
    <dgm:pt modelId="{A3AA81D3-5E55-49F5-9187-0E4D1852B12C}" type="pres">
      <dgm:prSet presAssocID="{84BB1FD9-0575-4533-85F6-07F5DD84A2CD}" presName="root" presStyleCnt="0">
        <dgm:presLayoutVars>
          <dgm:dir/>
          <dgm:resizeHandles val="exact"/>
        </dgm:presLayoutVars>
      </dgm:prSet>
      <dgm:spPr/>
    </dgm:pt>
    <dgm:pt modelId="{8E96EE0D-61C5-4011-BDCC-9113C461D952}" type="pres">
      <dgm:prSet presAssocID="{5F814753-F43C-46B9-8D93-25D4DD3259BA}" presName="compNode" presStyleCnt="0"/>
      <dgm:spPr/>
    </dgm:pt>
    <dgm:pt modelId="{0C28D4E3-4A36-4824-BF89-8E8DE4D66C80}" type="pres">
      <dgm:prSet presAssocID="{5F814753-F43C-46B9-8D93-25D4DD3259BA}" presName="bgRect" presStyleLbl="bgShp" presStyleIdx="0" presStyleCnt="3"/>
      <dgm:spPr/>
    </dgm:pt>
    <dgm:pt modelId="{020D7334-31AA-47B2-9F67-808FA9951C47}" type="pres">
      <dgm:prSet presAssocID="{5F814753-F43C-46B9-8D93-25D4DD3259B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0D5672DE-9841-4068-ABF7-4BDCDB18364B}" type="pres">
      <dgm:prSet presAssocID="{5F814753-F43C-46B9-8D93-25D4DD3259BA}" presName="spaceRect" presStyleCnt="0"/>
      <dgm:spPr/>
    </dgm:pt>
    <dgm:pt modelId="{CDC7F498-2905-465D-899F-4DFD5673C40E}" type="pres">
      <dgm:prSet presAssocID="{5F814753-F43C-46B9-8D93-25D4DD3259BA}" presName="parTx" presStyleLbl="revTx" presStyleIdx="0" presStyleCnt="3">
        <dgm:presLayoutVars>
          <dgm:chMax val="0"/>
          <dgm:chPref val="0"/>
        </dgm:presLayoutVars>
      </dgm:prSet>
      <dgm:spPr/>
    </dgm:pt>
    <dgm:pt modelId="{53AAEC5B-A76C-4557-9BDA-468F9079A4A3}" type="pres">
      <dgm:prSet presAssocID="{A08C6DAD-96B5-4A7D-AFB3-1E58DB991A0E}" presName="sibTrans" presStyleCnt="0"/>
      <dgm:spPr/>
    </dgm:pt>
    <dgm:pt modelId="{FB659692-42DE-4ADB-A469-EB8A85490B63}" type="pres">
      <dgm:prSet presAssocID="{9CE70CC4-C302-45A9-B9D9-3C66B3687ED6}" presName="compNode" presStyleCnt="0"/>
      <dgm:spPr/>
    </dgm:pt>
    <dgm:pt modelId="{7B0A799D-15D4-4C3F-B488-CFDF5C66D0CE}" type="pres">
      <dgm:prSet presAssocID="{9CE70CC4-C302-45A9-B9D9-3C66B3687ED6}" presName="bgRect" presStyleLbl="bgShp" presStyleIdx="1" presStyleCnt="3"/>
      <dgm:spPr/>
    </dgm:pt>
    <dgm:pt modelId="{83DDD93D-DD68-4FAF-A4A5-731011CF905E}" type="pres">
      <dgm:prSet presAssocID="{9CE70CC4-C302-45A9-B9D9-3C66B3687ED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nk"/>
        </a:ext>
      </dgm:extLst>
    </dgm:pt>
    <dgm:pt modelId="{FC938938-FF84-4694-BE68-CF85095A6A32}" type="pres">
      <dgm:prSet presAssocID="{9CE70CC4-C302-45A9-B9D9-3C66B3687ED6}" presName="spaceRect" presStyleCnt="0"/>
      <dgm:spPr/>
    </dgm:pt>
    <dgm:pt modelId="{90CA637E-3743-4DF0-8DDA-B78B4546D824}" type="pres">
      <dgm:prSet presAssocID="{9CE70CC4-C302-45A9-B9D9-3C66B3687ED6}" presName="parTx" presStyleLbl="revTx" presStyleIdx="1" presStyleCnt="3">
        <dgm:presLayoutVars>
          <dgm:chMax val="0"/>
          <dgm:chPref val="0"/>
        </dgm:presLayoutVars>
      </dgm:prSet>
      <dgm:spPr/>
    </dgm:pt>
    <dgm:pt modelId="{232F079A-CB2D-4914-9681-B78BF8C256AF}" type="pres">
      <dgm:prSet presAssocID="{363C4B82-9BF1-4B77-A1AB-3F4A5E7F764C}" presName="sibTrans" presStyleCnt="0"/>
      <dgm:spPr/>
    </dgm:pt>
    <dgm:pt modelId="{536246D3-AF1D-47A8-AECB-D4052BB53B02}" type="pres">
      <dgm:prSet presAssocID="{AB94358C-6823-4BB7-BD43-D7761F6DA376}" presName="compNode" presStyleCnt="0"/>
      <dgm:spPr/>
    </dgm:pt>
    <dgm:pt modelId="{9B641982-CA72-4AAF-86F2-300DF6D2FCBA}" type="pres">
      <dgm:prSet presAssocID="{AB94358C-6823-4BB7-BD43-D7761F6DA376}" presName="bgRect" presStyleLbl="bgShp" presStyleIdx="2" presStyleCnt="3"/>
      <dgm:spPr/>
    </dgm:pt>
    <dgm:pt modelId="{DE4629BD-B5F8-4A8D-B390-EA4FF6870DFF}" type="pres">
      <dgm:prSet presAssocID="{AB94358C-6823-4BB7-BD43-D7761F6DA37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755D98D6-6BFF-4D23-A70A-69F59B1A3AC5}" type="pres">
      <dgm:prSet presAssocID="{AB94358C-6823-4BB7-BD43-D7761F6DA376}" presName="spaceRect" presStyleCnt="0"/>
      <dgm:spPr/>
    </dgm:pt>
    <dgm:pt modelId="{FF4B6194-624E-46F8-9EF0-B861BC503A2A}" type="pres">
      <dgm:prSet presAssocID="{AB94358C-6823-4BB7-BD43-D7761F6DA376}" presName="parTx" presStyleLbl="revTx" presStyleIdx="2" presStyleCnt="3">
        <dgm:presLayoutVars>
          <dgm:chMax val="0"/>
          <dgm:chPref val="0"/>
        </dgm:presLayoutVars>
      </dgm:prSet>
      <dgm:spPr/>
    </dgm:pt>
  </dgm:ptLst>
  <dgm:cxnLst>
    <dgm:cxn modelId="{3BE11927-6C8D-4BF9-97E3-C0C499AB1265}" type="presOf" srcId="{AB94358C-6823-4BB7-BD43-D7761F6DA376}" destId="{FF4B6194-624E-46F8-9EF0-B861BC503A2A}" srcOrd="0" destOrd="0" presId="urn:microsoft.com/office/officeart/2018/2/layout/IconVerticalSolidList"/>
    <dgm:cxn modelId="{A6275C27-B293-41D8-A183-992B1496C878}" type="presOf" srcId="{9CE70CC4-C302-45A9-B9D9-3C66B3687ED6}" destId="{90CA637E-3743-4DF0-8DDA-B78B4546D824}" srcOrd="0" destOrd="0" presId="urn:microsoft.com/office/officeart/2018/2/layout/IconVerticalSolidList"/>
    <dgm:cxn modelId="{91A85689-6DA6-453A-98B6-F075026FAE6D}" srcId="{84BB1FD9-0575-4533-85F6-07F5DD84A2CD}" destId="{AB94358C-6823-4BB7-BD43-D7761F6DA376}" srcOrd="2" destOrd="0" parTransId="{98572F58-2DBF-4A54-AF30-E2F6A0F53FD2}" sibTransId="{AC8CEEFC-5330-4566-A736-87B02F3EBAB6}"/>
    <dgm:cxn modelId="{6349E58E-4AC7-49D5-B0E2-D563C855BA36}" type="presOf" srcId="{5F814753-F43C-46B9-8D93-25D4DD3259BA}" destId="{CDC7F498-2905-465D-899F-4DFD5673C40E}" srcOrd="0" destOrd="0" presId="urn:microsoft.com/office/officeart/2018/2/layout/IconVerticalSolidList"/>
    <dgm:cxn modelId="{84EB7195-B2C1-4D46-B706-37841037BB82}" srcId="{84BB1FD9-0575-4533-85F6-07F5DD84A2CD}" destId="{9CE70CC4-C302-45A9-B9D9-3C66B3687ED6}" srcOrd="1" destOrd="0" parTransId="{487B8220-870F-44D1-8897-5CE619F318B7}" sibTransId="{363C4B82-9BF1-4B77-A1AB-3F4A5E7F764C}"/>
    <dgm:cxn modelId="{1E0AB79C-09B5-44AC-99DA-98BEA3D9F3D6}" type="presOf" srcId="{84BB1FD9-0575-4533-85F6-07F5DD84A2CD}" destId="{A3AA81D3-5E55-49F5-9187-0E4D1852B12C}" srcOrd="0" destOrd="0" presId="urn:microsoft.com/office/officeart/2018/2/layout/IconVerticalSolidList"/>
    <dgm:cxn modelId="{79BF8CBA-BEEC-4509-90FA-F31C6CA6BC43}" srcId="{84BB1FD9-0575-4533-85F6-07F5DD84A2CD}" destId="{5F814753-F43C-46B9-8D93-25D4DD3259BA}" srcOrd="0" destOrd="0" parTransId="{EABA8697-4740-480C-BDB5-14D5828CAFF8}" sibTransId="{A08C6DAD-96B5-4A7D-AFB3-1E58DB991A0E}"/>
    <dgm:cxn modelId="{F0628EC2-349E-4516-9424-0F96174C9E69}" type="presParOf" srcId="{A3AA81D3-5E55-49F5-9187-0E4D1852B12C}" destId="{8E96EE0D-61C5-4011-BDCC-9113C461D952}" srcOrd="0" destOrd="0" presId="urn:microsoft.com/office/officeart/2018/2/layout/IconVerticalSolidList"/>
    <dgm:cxn modelId="{89F55C54-89CF-4E42-9E7A-CBDE24C3C2E8}" type="presParOf" srcId="{8E96EE0D-61C5-4011-BDCC-9113C461D952}" destId="{0C28D4E3-4A36-4824-BF89-8E8DE4D66C80}" srcOrd="0" destOrd="0" presId="urn:microsoft.com/office/officeart/2018/2/layout/IconVerticalSolidList"/>
    <dgm:cxn modelId="{FA4063B3-0B09-4D0F-9CE1-18A733A2C456}" type="presParOf" srcId="{8E96EE0D-61C5-4011-BDCC-9113C461D952}" destId="{020D7334-31AA-47B2-9F67-808FA9951C47}" srcOrd="1" destOrd="0" presId="urn:microsoft.com/office/officeart/2018/2/layout/IconVerticalSolidList"/>
    <dgm:cxn modelId="{E4D3C90E-A607-45D0-AA17-54BDB40EA000}" type="presParOf" srcId="{8E96EE0D-61C5-4011-BDCC-9113C461D952}" destId="{0D5672DE-9841-4068-ABF7-4BDCDB18364B}" srcOrd="2" destOrd="0" presId="urn:microsoft.com/office/officeart/2018/2/layout/IconVerticalSolidList"/>
    <dgm:cxn modelId="{0771C71A-1A34-4F94-AB33-21CCA85AE021}" type="presParOf" srcId="{8E96EE0D-61C5-4011-BDCC-9113C461D952}" destId="{CDC7F498-2905-465D-899F-4DFD5673C40E}" srcOrd="3" destOrd="0" presId="urn:microsoft.com/office/officeart/2018/2/layout/IconVerticalSolidList"/>
    <dgm:cxn modelId="{C0F4E4F1-A246-48E9-8DDE-921912BF94E8}" type="presParOf" srcId="{A3AA81D3-5E55-49F5-9187-0E4D1852B12C}" destId="{53AAEC5B-A76C-4557-9BDA-468F9079A4A3}" srcOrd="1" destOrd="0" presId="urn:microsoft.com/office/officeart/2018/2/layout/IconVerticalSolidList"/>
    <dgm:cxn modelId="{BCF17781-FD3E-4C76-8CB0-D1368F01E19F}" type="presParOf" srcId="{A3AA81D3-5E55-49F5-9187-0E4D1852B12C}" destId="{FB659692-42DE-4ADB-A469-EB8A85490B63}" srcOrd="2" destOrd="0" presId="urn:microsoft.com/office/officeart/2018/2/layout/IconVerticalSolidList"/>
    <dgm:cxn modelId="{4C963187-C77F-45CB-BF44-15C7B8D40A78}" type="presParOf" srcId="{FB659692-42DE-4ADB-A469-EB8A85490B63}" destId="{7B0A799D-15D4-4C3F-B488-CFDF5C66D0CE}" srcOrd="0" destOrd="0" presId="urn:microsoft.com/office/officeart/2018/2/layout/IconVerticalSolidList"/>
    <dgm:cxn modelId="{E6942066-874E-4C01-8F8E-1C28A3E9CBD5}" type="presParOf" srcId="{FB659692-42DE-4ADB-A469-EB8A85490B63}" destId="{83DDD93D-DD68-4FAF-A4A5-731011CF905E}" srcOrd="1" destOrd="0" presId="urn:microsoft.com/office/officeart/2018/2/layout/IconVerticalSolidList"/>
    <dgm:cxn modelId="{309B6AFA-8E5E-4FBC-8DA2-E98274A5BED4}" type="presParOf" srcId="{FB659692-42DE-4ADB-A469-EB8A85490B63}" destId="{FC938938-FF84-4694-BE68-CF85095A6A32}" srcOrd="2" destOrd="0" presId="urn:microsoft.com/office/officeart/2018/2/layout/IconVerticalSolidList"/>
    <dgm:cxn modelId="{7241CDB0-C579-40D4-9393-9E6BF771BA43}" type="presParOf" srcId="{FB659692-42DE-4ADB-A469-EB8A85490B63}" destId="{90CA637E-3743-4DF0-8DDA-B78B4546D824}" srcOrd="3" destOrd="0" presId="urn:microsoft.com/office/officeart/2018/2/layout/IconVerticalSolidList"/>
    <dgm:cxn modelId="{42F1A01F-EAEB-49EB-A49B-FA7D61B1A0B4}" type="presParOf" srcId="{A3AA81D3-5E55-49F5-9187-0E4D1852B12C}" destId="{232F079A-CB2D-4914-9681-B78BF8C256AF}" srcOrd="3" destOrd="0" presId="urn:microsoft.com/office/officeart/2018/2/layout/IconVerticalSolidList"/>
    <dgm:cxn modelId="{6542FA4C-0518-4321-ABB0-49D13E9430E3}" type="presParOf" srcId="{A3AA81D3-5E55-49F5-9187-0E4D1852B12C}" destId="{536246D3-AF1D-47A8-AECB-D4052BB53B02}" srcOrd="4" destOrd="0" presId="urn:microsoft.com/office/officeart/2018/2/layout/IconVerticalSolidList"/>
    <dgm:cxn modelId="{9FB4DF59-70F4-49FB-B75D-3FA1BB25AED2}" type="presParOf" srcId="{536246D3-AF1D-47A8-AECB-D4052BB53B02}" destId="{9B641982-CA72-4AAF-86F2-300DF6D2FCBA}" srcOrd="0" destOrd="0" presId="urn:microsoft.com/office/officeart/2018/2/layout/IconVerticalSolidList"/>
    <dgm:cxn modelId="{3A09E583-9A59-4B5B-8373-CFF9C6F4D4D3}" type="presParOf" srcId="{536246D3-AF1D-47A8-AECB-D4052BB53B02}" destId="{DE4629BD-B5F8-4A8D-B390-EA4FF6870DFF}" srcOrd="1" destOrd="0" presId="urn:microsoft.com/office/officeart/2018/2/layout/IconVerticalSolidList"/>
    <dgm:cxn modelId="{31C91AC5-AC9E-4062-9599-29F7877B0F28}" type="presParOf" srcId="{536246D3-AF1D-47A8-AECB-D4052BB53B02}" destId="{755D98D6-6BFF-4D23-A70A-69F59B1A3AC5}" srcOrd="2" destOrd="0" presId="urn:microsoft.com/office/officeart/2018/2/layout/IconVerticalSolidList"/>
    <dgm:cxn modelId="{38075CC7-2305-4BDA-ABF2-092D494BEC57}" type="presParOf" srcId="{536246D3-AF1D-47A8-AECB-D4052BB53B02}" destId="{FF4B6194-624E-46F8-9EF0-B861BC503A2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FDCEA6-37A1-4A10-A398-E3271807A8F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34EEF0C1-5F3B-4A2B-A97E-D6F0C041345C}">
      <dgm:prSet/>
      <dgm:spPr/>
      <dgm:t>
        <a:bodyPr/>
        <a:lstStyle/>
        <a:p>
          <a:r>
            <a:rPr lang="en-US"/>
            <a:t>Purpose: Allocates responsibility for costs incurred during the contract.</a:t>
          </a:r>
        </a:p>
      </dgm:t>
    </dgm:pt>
    <dgm:pt modelId="{020E3D28-6AF5-4132-9F5F-9D18AD0392B2}" type="parTrans" cxnId="{42C81A9E-D3FE-44CF-8D7B-B4B58FFD9692}">
      <dgm:prSet/>
      <dgm:spPr/>
      <dgm:t>
        <a:bodyPr/>
        <a:lstStyle/>
        <a:p>
          <a:endParaRPr lang="en-US"/>
        </a:p>
      </dgm:t>
    </dgm:pt>
    <dgm:pt modelId="{10C537E8-1FDA-4AD3-A6B2-29A9B36181B1}" type="sibTrans" cxnId="{42C81A9E-D3FE-44CF-8D7B-B4B58FFD9692}">
      <dgm:prSet/>
      <dgm:spPr/>
      <dgm:t>
        <a:bodyPr/>
        <a:lstStyle/>
        <a:p>
          <a:endParaRPr lang="en-US"/>
        </a:p>
      </dgm:t>
    </dgm:pt>
    <dgm:pt modelId="{2F83B9B1-D343-421F-B249-B55DEDEAEC42}">
      <dgm:prSet/>
      <dgm:spPr/>
      <dgm:t>
        <a:bodyPr/>
        <a:lstStyle/>
        <a:p>
          <a:r>
            <a:rPr lang="en-US"/>
            <a:t>Example: 'Each party shall bear its own legal and other costs incurred in connection with the negotiation, preparation, and execution of this Agreement...'</a:t>
          </a:r>
        </a:p>
      </dgm:t>
    </dgm:pt>
    <dgm:pt modelId="{C9962EDA-B6E7-4E90-BE5F-576EB5591093}" type="parTrans" cxnId="{4A41AEBC-A908-47ED-95BE-8B92FDCD86FC}">
      <dgm:prSet/>
      <dgm:spPr/>
      <dgm:t>
        <a:bodyPr/>
        <a:lstStyle/>
        <a:p>
          <a:endParaRPr lang="en-US"/>
        </a:p>
      </dgm:t>
    </dgm:pt>
    <dgm:pt modelId="{3ABF25D7-08BB-4920-8809-79B4F7A70924}" type="sibTrans" cxnId="{4A41AEBC-A908-47ED-95BE-8B92FDCD86FC}">
      <dgm:prSet/>
      <dgm:spPr/>
      <dgm:t>
        <a:bodyPr/>
        <a:lstStyle/>
        <a:p>
          <a:endParaRPr lang="en-US"/>
        </a:p>
      </dgm:t>
    </dgm:pt>
    <dgm:pt modelId="{10837315-86DC-4BA8-918F-1336FF713B66}">
      <dgm:prSet/>
      <dgm:spPr/>
      <dgm:t>
        <a:bodyPr/>
        <a:lstStyle/>
        <a:p>
          <a:r>
            <a:rPr lang="en-US"/>
            <a:t>Explanation: This clause defines who bears the costs in the case of legal disputes or contractual obligations.</a:t>
          </a:r>
        </a:p>
      </dgm:t>
    </dgm:pt>
    <dgm:pt modelId="{409F2FD1-7910-4B4B-9593-4518554AE63B}" type="parTrans" cxnId="{D1D53F8F-6D97-4603-94EA-64B0CEC84D72}">
      <dgm:prSet/>
      <dgm:spPr/>
      <dgm:t>
        <a:bodyPr/>
        <a:lstStyle/>
        <a:p>
          <a:endParaRPr lang="en-US"/>
        </a:p>
      </dgm:t>
    </dgm:pt>
    <dgm:pt modelId="{EAAC9488-E192-4483-A288-22A7E1F47945}" type="sibTrans" cxnId="{D1D53F8F-6D97-4603-94EA-64B0CEC84D72}">
      <dgm:prSet/>
      <dgm:spPr/>
      <dgm:t>
        <a:bodyPr/>
        <a:lstStyle/>
        <a:p>
          <a:endParaRPr lang="en-US"/>
        </a:p>
      </dgm:t>
    </dgm:pt>
    <dgm:pt modelId="{4E6D1DAB-7710-DC4F-A9A1-B3405D17FC68}" type="pres">
      <dgm:prSet presAssocID="{BDFDCEA6-37A1-4A10-A398-E3271807A8FD}" presName="linear" presStyleCnt="0">
        <dgm:presLayoutVars>
          <dgm:animLvl val="lvl"/>
          <dgm:resizeHandles val="exact"/>
        </dgm:presLayoutVars>
      </dgm:prSet>
      <dgm:spPr/>
    </dgm:pt>
    <dgm:pt modelId="{10396199-A3F7-CF45-9939-CE4259F29B4A}" type="pres">
      <dgm:prSet presAssocID="{34EEF0C1-5F3B-4A2B-A97E-D6F0C041345C}" presName="parentText" presStyleLbl="node1" presStyleIdx="0" presStyleCnt="3">
        <dgm:presLayoutVars>
          <dgm:chMax val="0"/>
          <dgm:bulletEnabled val="1"/>
        </dgm:presLayoutVars>
      </dgm:prSet>
      <dgm:spPr/>
    </dgm:pt>
    <dgm:pt modelId="{970EB477-F4DF-3D4D-BB78-327C18C0876F}" type="pres">
      <dgm:prSet presAssocID="{10C537E8-1FDA-4AD3-A6B2-29A9B36181B1}" presName="spacer" presStyleCnt="0"/>
      <dgm:spPr/>
    </dgm:pt>
    <dgm:pt modelId="{8C036838-816E-DF4C-99EB-1C25946A825A}" type="pres">
      <dgm:prSet presAssocID="{2F83B9B1-D343-421F-B249-B55DEDEAEC42}" presName="parentText" presStyleLbl="node1" presStyleIdx="1" presStyleCnt="3">
        <dgm:presLayoutVars>
          <dgm:chMax val="0"/>
          <dgm:bulletEnabled val="1"/>
        </dgm:presLayoutVars>
      </dgm:prSet>
      <dgm:spPr/>
    </dgm:pt>
    <dgm:pt modelId="{4509508A-0464-E049-92EA-8A3781FC77D8}" type="pres">
      <dgm:prSet presAssocID="{3ABF25D7-08BB-4920-8809-79B4F7A70924}" presName="spacer" presStyleCnt="0"/>
      <dgm:spPr/>
    </dgm:pt>
    <dgm:pt modelId="{77568E09-ED34-DD49-8733-AC1D2869A43A}" type="pres">
      <dgm:prSet presAssocID="{10837315-86DC-4BA8-918F-1336FF713B66}" presName="parentText" presStyleLbl="node1" presStyleIdx="2" presStyleCnt="3">
        <dgm:presLayoutVars>
          <dgm:chMax val="0"/>
          <dgm:bulletEnabled val="1"/>
        </dgm:presLayoutVars>
      </dgm:prSet>
      <dgm:spPr/>
    </dgm:pt>
  </dgm:ptLst>
  <dgm:cxnLst>
    <dgm:cxn modelId="{1C282112-9171-EA49-94A7-C44D1032D696}" type="presOf" srcId="{34EEF0C1-5F3B-4A2B-A97E-D6F0C041345C}" destId="{10396199-A3F7-CF45-9939-CE4259F29B4A}" srcOrd="0" destOrd="0" presId="urn:microsoft.com/office/officeart/2005/8/layout/vList2"/>
    <dgm:cxn modelId="{02801C61-34EE-4F46-876C-02C8B4992F42}" type="presOf" srcId="{2F83B9B1-D343-421F-B249-B55DEDEAEC42}" destId="{8C036838-816E-DF4C-99EB-1C25946A825A}" srcOrd="0" destOrd="0" presId="urn:microsoft.com/office/officeart/2005/8/layout/vList2"/>
    <dgm:cxn modelId="{FC564886-E9B7-F549-B5D6-B3004C24A229}" type="presOf" srcId="{BDFDCEA6-37A1-4A10-A398-E3271807A8FD}" destId="{4E6D1DAB-7710-DC4F-A9A1-B3405D17FC68}" srcOrd="0" destOrd="0" presId="urn:microsoft.com/office/officeart/2005/8/layout/vList2"/>
    <dgm:cxn modelId="{D1D53F8F-6D97-4603-94EA-64B0CEC84D72}" srcId="{BDFDCEA6-37A1-4A10-A398-E3271807A8FD}" destId="{10837315-86DC-4BA8-918F-1336FF713B66}" srcOrd="2" destOrd="0" parTransId="{409F2FD1-7910-4B4B-9593-4518554AE63B}" sibTransId="{EAAC9488-E192-4483-A288-22A7E1F47945}"/>
    <dgm:cxn modelId="{42C81A9E-D3FE-44CF-8D7B-B4B58FFD9692}" srcId="{BDFDCEA6-37A1-4A10-A398-E3271807A8FD}" destId="{34EEF0C1-5F3B-4A2B-A97E-D6F0C041345C}" srcOrd="0" destOrd="0" parTransId="{020E3D28-6AF5-4132-9F5F-9D18AD0392B2}" sibTransId="{10C537E8-1FDA-4AD3-A6B2-29A9B36181B1}"/>
    <dgm:cxn modelId="{4A41AEBC-A908-47ED-95BE-8B92FDCD86FC}" srcId="{BDFDCEA6-37A1-4A10-A398-E3271807A8FD}" destId="{2F83B9B1-D343-421F-B249-B55DEDEAEC42}" srcOrd="1" destOrd="0" parTransId="{C9962EDA-B6E7-4E90-BE5F-576EB5591093}" sibTransId="{3ABF25D7-08BB-4920-8809-79B4F7A70924}"/>
    <dgm:cxn modelId="{26B89FCE-1939-F74A-B272-4763D50A4058}" type="presOf" srcId="{10837315-86DC-4BA8-918F-1336FF713B66}" destId="{77568E09-ED34-DD49-8733-AC1D2869A43A}" srcOrd="0" destOrd="0" presId="urn:microsoft.com/office/officeart/2005/8/layout/vList2"/>
    <dgm:cxn modelId="{B426ECFB-A6FA-F046-BC50-F159D53DC3AB}" type="presParOf" srcId="{4E6D1DAB-7710-DC4F-A9A1-B3405D17FC68}" destId="{10396199-A3F7-CF45-9939-CE4259F29B4A}" srcOrd="0" destOrd="0" presId="urn:microsoft.com/office/officeart/2005/8/layout/vList2"/>
    <dgm:cxn modelId="{9A3C16C4-E40B-604E-A52D-18148FE31552}" type="presParOf" srcId="{4E6D1DAB-7710-DC4F-A9A1-B3405D17FC68}" destId="{970EB477-F4DF-3D4D-BB78-327C18C0876F}" srcOrd="1" destOrd="0" presId="urn:microsoft.com/office/officeart/2005/8/layout/vList2"/>
    <dgm:cxn modelId="{4E72021B-B678-9A4C-A524-6C8143F09C77}" type="presParOf" srcId="{4E6D1DAB-7710-DC4F-A9A1-B3405D17FC68}" destId="{8C036838-816E-DF4C-99EB-1C25946A825A}" srcOrd="2" destOrd="0" presId="urn:microsoft.com/office/officeart/2005/8/layout/vList2"/>
    <dgm:cxn modelId="{2E825E96-AE66-414F-9E80-9A13BD698986}" type="presParOf" srcId="{4E6D1DAB-7710-DC4F-A9A1-B3405D17FC68}" destId="{4509508A-0464-E049-92EA-8A3781FC77D8}" srcOrd="3" destOrd="0" presId="urn:microsoft.com/office/officeart/2005/8/layout/vList2"/>
    <dgm:cxn modelId="{423E1B2B-BA1B-5443-9EF0-DEFF510033FF}" type="presParOf" srcId="{4E6D1DAB-7710-DC4F-A9A1-B3405D17FC68}" destId="{77568E09-ED34-DD49-8733-AC1D2869A43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EAB726F-DC42-4FCD-B928-ED9BC7D07AF4}"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C674496-594B-46BF-A174-433FB94FE67B}">
      <dgm:prSet/>
      <dgm:spPr/>
      <dgm:t>
        <a:bodyPr/>
        <a:lstStyle/>
        <a:p>
          <a:r>
            <a:rPr lang="en-US"/>
            <a:t>Purpose: Allows contracts to be signed in separate copies.</a:t>
          </a:r>
        </a:p>
      </dgm:t>
    </dgm:pt>
    <dgm:pt modelId="{4A31FCF7-9DFB-4F3F-B806-153125D5C4E9}" type="parTrans" cxnId="{52273953-D6EC-4F8B-8733-E5E59DE96458}">
      <dgm:prSet/>
      <dgm:spPr/>
      <dgm:t>
        <a:bodyPr/>
        <a:lstStyle/>
        <a:p>
          <a:endParaRPr lang="en-US"/>
        </a:p>
      </dgm:t>
    </dgm:pt>
    <dgm:pt modelId="{47F18E85-A834-425C-9189-97F7BA7B9078}" type="sibTrans" cxnId="{52273953-D6EC-4F8B-8733-E5E59DE96458}">
      <dgm:prSet/>
      <dgm:spPr/>
      <dgm:t>
        <a:bodyPr/>
        <a:lstStyle/>
        <a:p>
          <a:endParaRPr lang="en-US"/>
        </a:p>
      </dgm:t>
    </dgm:pt>
    <dgm:pt modelId="{3A604761-E3BF-496D-9013-5622EE72F11F}">
      <dgm:prSet/>
      <dgm:spPr/>
      <dgm:t>
        <a:bodyPr/>
        <a:lstStyle/>
        <a:p>
          <a:r>
            <a:rPr lang="en-US"/>
            <a:t>Example: 'This Agreement may be executed in multiple counterparts...'</a:t>
          </a:r>
        </a:p>
      </dgm:t>
    </dgm:pt>
    <dgm:pt modelId="{22F4B39A-B6F9-474C-8608-7523DEAD8A48}" type="parTrans" cxnId="{59732F10-80B6-422C-AEBD-3F8CE9D7433D}">
      <dgm:prSet/>
      <dgm:spPr/>
      <dgm:t>
        <a:bodyPr/>
        <a:lstStyle/>
        <a:p>
          <a:endParaRPr lang="en-US"/>
        </a:p>
      </dgm:t>
    </dgm:pt>
    <dgm:pt modelId="{F39545D6-328D-4C71-AD79-EDAE79BFBE81}" type="sibTrans" cxnId="{59732F10-80B6-422C-AEBD-3F8CE9D7433D}">
      <dgm:prSet/>
      <dgm:spPr/>
      <dgm:t>
        <a:bodyPr/>
        <a:lstStyle/>
        <a:p>
          <a:endParaRPr lang="en-US"/>
        </a:p>
      </dgm:t>
    </dgm:pt>
    <dgm:pt modelId="{8460CA9C-3560-45F9-9BDD-C8AAC81248E9}">
      <dgm:prSet/>
      <dgm:spPr/>
      <dgm:t>
        <a:bodyPr/>
        <a:lstStyle/>
        <a:p>
          <a:r>
            <a:rPr lang="en-US"/>
            <a:t>Explanation: Allows multiple copies of the agreement to be signed and treated as originals.</a:t>
          </a:r>
        </a:p>
      </dgm:t>
    </dgm:pt>
    <dgm:pt modelId="{42505D2E-E139-4FBF-B35D-BA10B5C0E7D1}" type="parTrans" cxnId="{6CB01081-E273-42A9-AF88-6DB97E56C84E}">
      <dgm:prSet/>
      <dgm:spPr/>
      <dgm:t>
        <a:bodyPr/>
        <a:lstStyle/>
        <a:p>
          <a:endParaRPr lang="en-US"/>
        </a:p>
      </dgm:t>
    </dgm:pt>
    <dgm:pt modelId="{240D01DE-C2AB-4237-A3AC-5733F7B02C55}" type="sibTrans" cxnId="{6CB01081-E273-42A9-AF88-6DB97E56C84E}">
      <dgm:prSet/>
      <dgm:spPr/>
      <dgm:t>
        <a:bodyPr/>
        <a:lstStyle/>
        <a:p>
          <a:endParaRPr lang="en-US"/>
        </a:p>
      </dgm:t>
    </dgm:pt>
    <dgm:pt modelId="{7946BE9E-32CF-DD46-A91D-B25481B8AE70}" type="pres">
      <dgm:prSet presAssocID="{3EAB726F-DC42-4FCD-B928-ED9BC7D07AF4}" presName="linear" presStyleCnt="0">
        <dgm:presLayoutVars>
          <dgm:animLvl val="lvl"/>
          <dgm:resizeHandles val="exact"/>
        </dgm:presLayoutVars>
      </dgm:prSet>
      <dgm:spPr/>
    </dgm:pt>
    <dgm:pt modelId="{82FB60A5-4F57-A24F-9FA1-BFBEEB1B2444}" type="pres">
      <dgm:prSet presAssocID="{CC674496-594B-46BF-A174-433FB94FE67B}" presName="parentText" presStyleLbl="node1" presStyleIdx="0" presStyleCnt="3">
        <dgm:presLayoutVars>
          <dgm:chMax val="0"/>
          <dgm:bulletEnabled val="1"/>
        </dgm:presLayoutVars>
      </dgm:prSet>
      <dgm:spPr/>
    </dgm:pt>
    <dgm:pt modelId="{68BA5830-A054-784A-8B2A-B583161BAD65}" type="pres">
      <dgm:prSet presAssocID="{47F18E85-A834-425C-9189-97F7BA7B9078}" presName="spacer" presStyleCnt="0"/>
      <dgm:spPr/>
    </dgm:pt>
    <dgm:pt modelId="{9FD6DF13-69BC-BB42-98D3-3B0FD2DF0313}" type="pres">
      <dgm:prSet presAssocID="{3A604761-E3BF-496D-9013-5622EE72F11F}" presName="parentText" presStyleLbl="node1" presStyleIdx="1" presStyleCnt="3">
        <dgm:presLayoutVars>
          <dgm:chMax val="0"/>
          <dgm:bulletEnabled val="1"/>
        </dgm:presLayoutVars>
      </dgm:prSet>
      <dgm:spPr/>
    </dgm:pt>
    <dgm:pt modelId="{62F130DC-6069-0744-87C0-F64387FFC0CC}" type="pres">
      <dgm:prSet presAssocID="{F39545D6-328D-4C71-AD79-EDAE79BFBE81}" presName="spacer" presStyleCnt="0"/>
      <dgm:spPr/>
    </dgm:pt>
    <dgm:pt modelId="{25422A44-052E-9B4A-A5BB-FFBB27B5E669}" type="pres">
      <dgm:prSet presAssocID="{8460CA9C-3560-45F9-9BDD-C8AAC81248E9}" presName="parentText" presStyleLbl="node1" presStyleIdx="2" presStyleCnt="3">
        <dgm:presLayoutVars>
          <dgm:chMax val="0"/>
          <dgm:bulletEnabled val="1"/>
        </dgm:presLayoutVars>
      </dgm:prSet>
      <dgm:spPr/>
    </dgm:pt>
  </dgm:ptLst>
  <dgm:cxnLst>
    <dgm:cxn modelId="{59732F10-80B6-422C-AEBD-3F8CE9D7433D}" srcId="{3EAB726F-DC42-4FCD-B928-ED9BC7D07AF4}" destId="{3A604761-E3BF-496D-9013-5622EE72F11F}" srcOrd="1" destOrd="0" parTransId="{22F4B39A-B6F9-474C-8608-7523DEAD8A48}" sibTransId="{F39545D6-328D-4C71-AD79-EDAE79BFBE81}"/>
    <dgm:cxn modelId="{4481F54B-C919-364C-B50A-F53B7CC71C9E}" type="presOf" srcId="{3EAB726F-DC42-4FCD-B928-ED9BC7D07AF4}" destId="{7946BE9E-32CF-DD46-A91D-B25481B8AE70}" srcOrd="0" destOrd="0" presId="urn:microsoft.com/office/officeart/2005/8/layout/vList2"/>
    <dgm:cxn modelId="{52273953-D6EC-4F8B-8733-E5E59DE96458}" srcId="{3EAB726F-DC42-4FCD-B928-ED9BC7D07AF4}" destId="{CC674496-594B-46BF-A174-433FB94FE67B}" srcOrd="0" destOrd="0" parTransId="{4A31FCF7-9DFB-4F3F-B806-153125D5C4E9}" sibTransId="{47F18E85-A834-425C-9189-97F7BA7B9078}"/>
    <dgm:cxn modelId="{C786595E-561F-6F4B-87B5-C443C59F4F5A}" type="presOf" srcId="{CC674496-594B-46BF-A174-433FB94FE67B}" destId="{82FB60A5-4F57-A24F-9FA1-BFBEEB1B2444}" srcOrd="0" destOrd="0" presId="urn:microsoft.com/office/officeart/2005/8/layout/vList2"/>
    <dgm:cxn modelId="{6CB01081-E273-42A9-AF88-6DB97E56C84E}" srcId="{3EAB726F-DC42-4FCD-B928-ED9BC7D07AF4}" destId="{8460CA9C-3560-45F9-9BDD-C8AAC81248E9}" srcOrd="2" destOrd="0" parTransId="{42505D2E-E139-4FBF-B35D-BA10B5C0E7D1}" sibTransId="{240D01DE-C2AB-4237-A3AC-5733F7B02C55}"/>
    <dgm:cxn modelId="{06555CE1-1CD7-5A46-8C97-F2861C7E9ED5}" type="presOf" srcId="{3A604761-E3BF-496D-9013-5622EE72F11F}" destId="{9FD6DF13-69BC-BB42-98D3-3B0FD2DF0313}" srcOrd="0" destOrd="0" presId="urn:microsoft.com/office/officeart/2005/8/layout/vList2"/>
    <dgm:cxn modelId="{A6AEBBF3-7837-6D48-BD55-EBF40CADAE61}" type="presOf" srcId="{8460CA9C-3560-45F9-9BDD-C8AAC81248E9}" destId="{25422A44-052E-9B4A-A5BB-FFBB27B5E669}" srcOrd="0" destOrd="0" presId="urn:microsoft.com/office/officeart/2005/8/layout/vList2"/>
    <dgm:cxn modelId="{F2A11674-FB80-A848-A140-86CEE47C03F8}" type="presParOf" srcId="{7946BE9E-32CF-DD46-A91D-B25481B8AE70}" destId="{82FB60A5-4F57-A24F-9FA1-BFBEEB1B2444}" srcOrd="0" destOrd="0" presId="urn:microsoft.com/office/officeart/2005/8/layout/vList2"/>
    <dgm:cxn modelId="{6367796D-CAFF-9449-A143-FB109BB4C924}" type="presParOf" srcId="{7946BE9E-32CF-DD46-A91D-B25481B8AE70}" destId="{68BA5830-A054-784A-8B2A-B583161BAD65}" srcOrd="1" destOrd="0" presId="urn:microsoft.com/office/officeart/2005/8/layout/vList2"/>
    <dgm:cxn modelId="{4244E7FB-9278-C64D-A68C-8A0A83C525A3}" type="presParOf" srcId="{7946BE9E-32CF-DD46-A91D-B25481B8AE70}" destId="{9FD6DF13-69BC-BB42-98D3-3B0FD2DF0313}" srcOrd="2" destOrd="0" presId="urn:microsoft.com/office/officeart/2005/8/layout/vList2"/>
    <dgm:cxn modelId="{63DCABA9-A428-C04A-92C4-C5ADE8D6281E}" type="presParOf" srcId="{7946BE9E-32CF-DD46-A91D-B25481B8AE70}" destId="{62F130DC-6069-0744-87C0-F64387FFC0CC}" srcOrd="3" destOrd="0" presId="urn:microsoft.com/office/officeart/2005/8/layout/vList2"/>
    <dgm:cxn modelId="{0B000E7F-FF00-F447-B836-81B9737051DC}" type="presParOf" srcId="{7946BE9E-32CF-DD46-A91D-B25481B8AE70}" destId="{25422A44-052E-9B4A-A5BB-FFBB27B5E66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F3D5869-CBCC-45D4-B48C-91DA8A6081B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E03BA8B-931C-422E-B990-8F33220D1820}">
      <dgm:prSet/>
      <dgm:spPr/>
      <dgm:t>
        <a:bodyPr/>
        <a:lstStyle/>
        <a:p>
          <a:r>
            <a:rPr lang="en-US"/>
            <a:t>Purpose: Ensures all legal remedies remain available.</a:t>
          </a:r>
        </a:p>
      </dgm:t>
    </dgm:pt>
    <dgm:pt modelId="{439E8083-15BE-4F9D-B0A9-0CE246499AB4}" type="parTrans" cxnId="{D24EAC25-A0D4-4139-BB5A-091F31B0E396}">
      <dgm:prSet/>
      <dgm:spPr/>
      <dgm:t>
        <a:bodyPr/>
        <a:lstStyle/>
        <a:p>
          <a:endParaRPr lang="en-US"/>
        </a:p>
      </dgm:t>
    </dgm:pt>
    <dgm:pt modelId="{4E583934-F8F4-4BF2-B736-D916AFBA6A18}" type="sibTrans" cxnId="{D24EAC25-A0D4-4139-BB5A-091F31B0E396}">
      <dgm:prSet/>
      <dgm:spPr/>
      <dgm:t>
        <a:bodyPr/>
        <a:lstStyle/>
        <a:p>
          <a:endParaRPr lang="en-US"/>
        </a:p>
      </dgm:t>
    </dgm:pt>
    <dgm:pt modelId="{3F66F631-7847-4A91-9CCE-431A4CF7ED03}">
      <dgm:prSet/>
      <dgm:spPr/>
      <dgm:t>
        <a:bodyPr/>
        <a:lstStyle/>
        <a:p>
          <a:r>
            <a:rPr lang="en-US"/>
            <a:t>Example: 'The rights and remedies provided under this Agreement are in addition to and not exclusive of any rights or remedies provided by law...'</a:t>
          </a:r>
        </a:p>
      </dgm:t>
    </dgm:pt>
    <dgm:pt modelId="{B10BCAD4-B4C7-48FD-BD12-190B3F59B446}" type="parTrans" cxnId="{FE2C9142-60D6-440C-B96D-DC176EFC3CEE}">
      <dgm:prSet/>
      <dgm:spPr/>
      <dgm:t>
        <a:bodyPr/>
        <a:lstStyle/>
        <a:p>
          <a:endParaRPr lang="en-US"/>
        </a:p>
      </dgm:t>
    </dgm:pt>
    <dgm:pt modelId="{307C440F-3ACF-4789-B6B5-70BDD2C6C501}" type="sibTrans" cxnId="{FE2C9142-60D6-440C-B96D-DC176EFC3CEE}">
      <dgm:prSet/>
      <dgm:spPr/>
      <dgm:t>
        <a:bodyPr/>
        <a:lstStyle/>
        <a:p>
          <a:endParaRPr lang="en-US"/>
        </a:p>
      </dgm:t>
    </dgm:pt>
    <dgm:pt modelId="{0E8E0CD8-2966-4BC7-886B-458710144B73}">
      <dgm:prSet/>
      <dgm:spPr/>
      <dgm:t>
        <a:bodyPr/>
        <a:lstStyle/>
        <a:p>
          <a:r>
            <a:rPr lang="en-US"/>
            <a:t>Explanation: This clause ensures that a party can still exercise other legal rights even if they choose one remedy.</a:t>
          </a:r>
        </a:p>
      </dgm:t>
    </dgm:pt>
    <dgm:pt modelId="{F489FF0B-8F2A-45BA-98F9-77D2AE1A9391}" type="parTrans" cxnId="{E00F71CF-5DB7-42C5-9E25-68552B04FD9A}">
      <dgm:prSet/>
      <dgm:spPr/>
      <dgm:t>
        <a:bodyPr/>
        <a:lstStyle/>
        <a:p>
          <a:endParaRPr lang="en-US"/>
        </a:p>
      </dgm:t>
    </dgm:pt>
    <dgm:pt modelId="{EFF681EF-33BC-442D-B6C4-C36E24415409}" type="sibTrans" cxnId="{E00F71CF-5DB7-42C5-9E25-68552B04FD9A}">
      <dgm:prSet/>
      <dgm:spPr/>
      <dgm:t>
        <a:bodyPr/>
        <a:lstStyle/>
        <a:p>
          <a:endParaRPr lang="en-US"/>
        </a:p>
      </dgm:t>
    </dgm:pt>
    <dgm:pt modelId="{6C2F4D52-7935-403D-82B4-49361E58A4FC}" type="pres">
      <dgm:prSet presAssocID="{EF3D5869-CBCC-45D4-B48C-91DA8A6081B2}" presName="root" presStyleCnt="0">
        <dgm:presLayoutVars>
          <dgm:dir/>
          <dgm:resizeHandles val="exact"/>
        </dgm:presLayoutVars>
      </dgm:prSet>
      <dgm:spPr/>
    </dgm:pt>
    <dgm:pt modelId="{0B7F41DE-0CB6-4E4D-9919-A9B1E41C5AB1}" type="pres">
      <dgm:prSet presAssocID="{CE03BA8B-931C-422E-B990-8F33220D1820}" presName="compNode" presStyleCnt="0"/>
      <dgm:spPr/>
    </dgm:pt>
    <dgm:pt modelId="{143FBE0B-1FAB-4D8F-9454-0E988DC93B10}" type="pres">
      <dgm:prSet presAssocID="{CE03BA8B-931C-422E-B990-8F33220D1820}" presName="bgRect" presStyleLbl="bgShp" presStyleIdx="0" presStyleCnt="3"/>
      <dgm:spPr/>
    </dgm:pt>
    <dgm:pt modelId="{BEA49225-5C96-450A-A0F7-23434A77EBB8}" type="pres">
      <dgm:prSet presAssocID="{CE03BA8B-931C-422E-B990-8F33220D182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0A155C70-DBA4-4414-ACD1-74A46D21CFD9}" type="pres">
      <dgm:prSet presAssocID="{CE03BA8B-931C-422E-B990-8F33220D1820}" presName="spaceRect" presStyleCnt="0"/>
      <dgm:spPr/>
    </dgm:pt>
    <dgm:pt modelId="{1212AA96-9DA7-4FA2-AF81-DAA9CC865F01}" type="pres">
      <dgm:prSet presAssocID="{CE03BA8B-931C-422E-B990-8F33220D1820}" presName="parTx" presStyleLbl="revTx" presStyleIdx="0" presStyleCnt="3">
        <dgm:presLayoutVars>
          <dgm:chMax val="0"/>
          <dgm:chPref val="0"/>
        </dgm:presLayoutVars>
      </dgm:prSet>
      <dgm:spPr/>
    </dgm:pt>
    <dgm:pt modelId="{9F61BE92-F19C-4AEC-9F2A-15BE6D323B09}" type="pres">
      <dgm:prSet presAssocID="{4E583934-F8F4-4BF2-B736-D916AFBA6A18}" presName="sibTrans" presStyleCnt="0"/>
      <dgm:spPr/>
    </dgm:pt>
    <dgm:pt modelId="{DE25B42C-DAFA-457B-ADAB-9F7DEBF5658C}" type="pres">
      <dgm:prSet presAssocID="{3F66F631-7847-4A91-9CCE-431A4CF7ED03}" presName="compNode" presStyleCnt="0"/>
      <dgm:spPr/>
    </dgm:pt>
    <dgm:pt modelId="{B8CFF186-6B1C-4FC8-82D9-DF6DB9EE6165}" type="pres">
      <dgm:prSet presAssocID="{3F66F631-7847-4A91-9CCE-431A4CF7ED03}" presName="bgRect" presStyleLbl="bgShp" presStyleIdx="1" presStyleCnt="3"/>
      <dgm:spPr/>
    </dgm:pt>
    <dgm:pt modelId="{4B1CCBC5-C3E0-471A-BA71-6576FDFEC86E}" type="pres">
      <dgm:prSet presAssocID="{3F66F631-7847-4A91-9CCE-431A4CF7ED0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avel"/>
        </a:ext>
      </dgm:extLst>
    </dgm:pt>
    <dgm:pt modelId="{AB6EB7A0-88B2-476F-B479-C05B36AA013A}" type="pres">
      <dgm:prSet presAssocID="{3F66F631-7847-4A91-9CCE-431A4CF7ED03}" presName="spaceRect" presStyleCnt="0"/>
      <dgm:spPr/>
    </dgm:pt>
    <dgm:pt modelId="{BDE434B9-401D-4D7E-8F80-E5AE7B49BF4D}" type="pres">
      <dgm:prSet presAssocID="{3F66F631-7847-4A91-9CCE-431A4CF7ED03}" presName="parTx" presStyleLbl="revTx" presStyleIdx="1" presStyleCnt="3">
        <dgm:presLayoutVars>
          <dgm:chMax val="0"/>
          <dgm:chPref val="0"/>
        </dgm:presLayoutVars>
      </dgm:prSet>
      <dgm:spPr/>
    </dgm:pt>
    <dgm:pt modelId="{F62C4FFB-4B74-4DB6-8CA2-D1D33F159EAF}" type="pres">
      <dgm:prSet presAssocID="{307C440F-3ACF-4789-B6B5-70BDD2C6C501}" presName="sibTrans" presStyleCnt="0"/>
      <dgm:spPr/>
    </dgm:pt>
    <dgm:pt modelId="{C9274916-1407-44D2-A454-E12C7FB20F16}" type="pres">
      <dgm:prSet presAssocID="{0E8E0CD8-2966-4BC7-886B-458710144B73}" presName="compNode" presStyleCnt="0"/>
      <dgm:spPr/>
    </dgm:pt>
    <dgm:pt modelId="{CA8EBF20-B34D-4280-8F19-2DE97FE1ABD9}" type="pres">
      <dgm:prSet presAssocID="{0E8E0CD8-2966-4BC7-886B-458710144B73}" presName="bgRect" presStyleLbl="bgShp" presStyleIdx="2" presStyleCnt="3"/>
      <dgm:spPr/>
    </dgm:pt>
    <dgm:pt modelId="{088D8387-E533-43D3-A180-585886EF78C0}" type="pres">
      <dgm:prSet presAssocID="{0E8E0CD8-2966-4BC7-886B-458710144B7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Judge"/>
        </a:ext>
      </dgm:extLst>
    </dgm:pt>
    <dgm:pt modelId="{C032DEF1-BD50-4ADF-9DF1-69CBEB4FFBAF}" type="pres">
      <dgm:prSet presAssocID="{0E8E0CD8-2966-4BC7-886B-458710144B73}" presName="spaceRect" presStyleCnt="0"/>
      <dgm:spPr/>
    </dgm:pt>
    <dgm:pt modelId="{D4997D89-8484-40B2-A748-7BB3DCBA1156}" type="pres">
      <dgm:prSet presAssocID="{0E8E0CD8-2966-4BC7-886B-458710144B73}" presName="parTx" presStyleLbl="revTx" presStyleIdx="2" presStyleCnt="3">
        <dgm:presLayoutVars>
          <dgm:chMax val="0"/>
          <dgm:chPref val="0"/>
        </dgm:presLayoutVars>
      </dgm:prSet>
      <dgm:spPr/>
    </dgm:pt>
  </dgm:ptLst>
  <dgm:cxnLst>
    <dgm:cxn modelId="{D24EAC25-A0D4-4139-BB5A-091F31B0E396}" srcId="{EF3D5869-CBCC-45D4-B48C-91DA8A6081B2}" destId="{CE03BA8B-931C-422E-B990-8F33220D1820}" srcOrd="0" destOrd="0" parTransId="{439E8083-15BE-4F9D-B0A9-0CE246499AB4}" sibTransId="{4E583934-F8F4-4BF2-B736-D916AFBA6A18}"/>
    <dgm:cxn modelId="{FE2C9142-60D6-440C-B96D-DC176EFC3CEE}" srcId="{EF3D5869-CBCC-45D4-B48C-91DA8A6081B2}" destId="{3F66F631-7847-4A91-9CCE-431A4CF7ED03}" srcOrd="1" destOrd="0" parTransId="{B10BCAD4-B4C7-48FD-BD12-190B3F59B446}" sibTransId="{307C440F-3ACF-4789-B6B5-70BDD2C6C501}"/>
    <dgm:cxn modelId="{0534B29A-DAB3-4C15-B35A-9F7BE3F4323B}" type="presOf" srcId="{CE03BA8B-931C-422E-B990-8F33220D1820}" destId="{1212AA96-9DA7-4FA2-AF81-DAA9CC865F01}" srcOrd="0" destOrd="0" presId="urn:microsoft.com/office/officeart/2018/2/layout/IconVerticalSolidList"/>
    <dgm:cxn modelId="{C208F2A9-5E96-4D4C-BB28-F969EDF364DA}" type="presOf" srcId="{0E8E0CD8-2966-4BC7-886B-458710144B73}" destId="{D4997D89-8484-40B2-A748-7BB3DCBA1156}" srcOrd="0" destOrd="0" presId="urn:microsoft.com/office/officeart/2018/2/layout/IconVerticalSolidList"/>
    <dgm:cxn modelId="{CBD7F3C6-4549-47B3-A754-B4A3992CA9F7}" type="presOf" srcId="{EF3D5869-CBCC-45D4-B48C-91DA8A6081B2}" destId="{6C2F4D52-7935-403D-82B4-49361E58A4FC}" srcOrd="0" destOrd="0" presId="urn:microsoft.com/office/officeart/2018/2/layout/IconVerticalSolidList"/>
    <dgm:cxn modelId="{E00F71CF-5DB7-42C5-9E25-68552B04FD9A}" srcId="{EF3D5869-CBCC-45D4-B48C-91DA8A6081B2}" destId="{0E8E0CD8-2966-4BC7-886B-458710144B73}" srcOrd="2" destOrd="0" parTransId="{F489FF0B-8F2A-45BA-98F9-77D2AE1A9391}" sibTransId="{EFF681EF-33BC-442D-B6C4-C36E24415409}"/>
    <dgm:cxn modelId="{FF7E61FF-A967-43D0-8241-5BE839E01BCF}" type="presOf" srcId="{3F66F631-7847-4A91-9CCE-431A4CF7ED03}" destId="{BDE434B9-401D-4D7E-8F80-E5AE7B49BF4D}" srcOrd="0" destOrd="0" presId="urn:microsoft.com/office/officeart/2018/2/layout/IconVerticalSolidList"/>
    <dgm:cxn modelId="{0A73BF8F-D8D6-43C1-B5FC-9099D2B9EA11}" type="presParOf" srcId="{6C2F4D52-7935-403D-82B4-49361E58A4FC}" destId="{0B7F41DE-0CB6-4E4D-9919-A9B1E41C5AB1}" srcOrd="0" destOrd="0" presId="urn:microsoft.com/office/officeart/2018/2/layout/IconVerticalSolidList"/>
    <dgm:cxn modelId="{C7E54E79-567C-4F05-9B41-F7990D4D6273}" type="presParOf" srcId="{0B7F41DE-0CB6-4E4D-9919-A9B1E41C5AB1}" destId="{143FBE0B-1FAB-4D8F-9454-0E988DC93B10}" srcOrd="0" destOrd="0" presId="urn:microsoft.com/office/officeart/2018/2/layout/IconVerticalSolidList"/>
    <dgm:cxn modelId="{C03FC0A9-C8DB-417B-90DA-242215829C71}" type="presParOf" srcId="{0B7F41DE-0CB6-4E4D-9919-A9B1E41C5AB1}" destId="{BEA49225-5C96-450A-A0F7-23434A77EBB8}" srcOrd="1" destOrd="0" presId="urn:microsoft.com/office/officeart/2018/2/layout/IconVerticalSolidList"/>
    <dgm:cxn modelId="{D391DCAF-E201-4E20-AABB-E9D2B426628B}" type="presParOf" srcId="{0B7F41DE-0CB6-4E4D-9919-A9B1E41C5AB1}" destId="{0A155C70-DBA4-4414-ACD1-74A46D21CFD9}" srcOrd="2" destOrd="0" presId="urn:microsoft.com/office/officeart/2018/2/layout/IconVerticalSolidList"/>
    <dgm:cxn modelId="{54ED86EF-6B2E-4462-A72F-1FAE8BD00A15}" type="presParOf" srcId="{0B7F41DE-0CB6-4E4D-9919-A9B1E41C5AB1}" destId="{1212AA96-9DA7-4FA2-AF81-DAA9CC865F01}" srcOrd="3" destOrd="0" presId="urn:microsoft.com/office/officeart/2018/2/layout/IconVerticalSolidList"/>
    <dgm:cxn modelId="{50008F27-EBCF-4BD0-8E37-3970F2500F79}" type="presParOf" srcId="{6C2F4D52-7935-403D-82B4-49361E58A4FC}" destId="{9F61BE92-F19C-4AEC-9F2A-15BE6D323B09}" srcOrd="1" destOrd="0" presId="urn:microsoft.com/office/officeart/2018/2/layout/IconVerticalSolidList"/>
    <dgm:cxn modelId="{C0D731D4-0C1B-41E1-B140-ED6C01AFC11C}" type="presParOf" srcId="{6C2F4D52-7935-403D-82B4-49361E58A4FC}" destId="{DE25B42C-DAFA-457B-ADAB-9F7DEBF5658C}" srcOrd="2" destOrd="0" presId="urn:microsoft.com/office/officeart/2018/2/layout/IconVerticalSolidList"/>
    <dgm:cxn modelId="{E441F8DA-EC51-4C37-9098-63C4F3AEC20B}" type="presParOf" srcId="{DE25B42C-DAFA-457B-ADAB-9F7DEBF5658C}" destId="{B8CFF186-6B1C-4FC8-82D9-DF6DB9EE6165}" srcOrd="0" destOrd="0" presId="urn:microsoft.com/office/officeart/2018/2/layout/IconVerticalSolidList"/>
    <dgm:cxn modelId="{5678FC6B-3ED9-49BE-BC4E-CE4FB913A75B}" type="presParOf" srcId="{DE25B42C-DAFA-457B-ADAB-9F7DEBF5658C}" destId="{4B1CCBC5-C3E0-471A-BA71-6576FDFEC86E}" srcOrd="1" destOrd="0" presId="urn:microsoft.com/office/officeart/2018/2/layout/IconVerticalSolidList"/>
    <dgm:cxn modelId="{EB709D1C-FEB3-4E0A-A881-139C176F958F}" type="presParOf" srcId="{DE25B42C-DAFA-457B-ADAB-9F7DEBF5658C}" destId="{AB6EB7A0-88B2-476F-B479-C05B36AA013A}" srcOrd="2" destOrd="0" presId="urn:microsoft.com/office/officeart/2018/2/layout/IconVerticalSolidList"/>
    <dgm:cxn modelId="{3585F024-3EDC-41FE-B045-2E77C185C99B}" type="presParOf" srcId="{DE25B42C-DAFA-457B-ADAB-9F7DEBF5658C}" destId="{BDE434B9-401D-4D7E-8F80-E5AE7B49BF4D}" srcOrd="3" destOrd="0" presId="urn:microsoft.com/office/officeart/2018/2/layout/IconVerticalSolidList"/>
    <dgm:cxn modelId="{56CD0B77-D1C3-4E55-BA5D-E3777DFDCCEC}" type="presParOf" srcId="{6C2F4D52-7935-403D-82B4-49361E58A4FC}" destId="{F62C4FFB-4B74-4DB6-8CA2-D1D33F159EAF}" srcOrd="3" destOrd="0" presId="urn:microsoft.com/office/officeart/2018/2/layout/IconVerticalSolidList"/>
    <dgm:cxn modelId="{5FA5001B-7A65-4587-8D41-8D95DB60EFF1}" type="presParOf" srcId="{6C2F4D52-7935-403D-82B4-49361E58A4FC}" destId="{C9274916-1407-44D2-A454-E12C7FB20F16}" srcOrd="4" destOrd="0" presId="urn:microsoft.com/office/officeart/2018/2/layout/IconVerticalSolidList"/>
    <dgm:cxn modelId="{2B82A8C8-9731-470B-A0ED-27D663882A11}" type="presParOf" srcId="{C9274916-1407-44D2-A454-E12C7FB20F16}" destId="{CA8EBF20-B34D-4280-8F19-2DE97FE1ABD9}" srcOrd="0" destOrd="0" presId="urn:microsoft.com/office/officeart/2018/2/layout/IconVerticalSolidList"/>
    <dgm:cxn modelId="{87B18AEE-550D-4579-8D2B-6EC8DCCFECDA}" type="presParOf" srcId="{C9274916-1407-44D2-A454-E12C7FB20F16}" destId="{088D8387-E533-43D3-A180-585886EF78C0}" srcOrd="1" destOrd="0" presId="urn:microsoft.com/office/officeart/2018/2/layout/IconVerticalSolidList"/>
    <dgm:cxn modelId="{A639B4B9-9249-4F54-84C1-9AF69DCF68FA}" type="presParOf" srcId="{C9274916-1407-44D2-A454-E12C7FB20F16}" destId="{C032DEF1-BD50-4ADF-9DF1-69CBEB4FFBAF}" srcOrd="2" destOrd="0" presId="urn:microsoft.com/office/officeart/2018/2/layout/IconVerticalSolidList"/>
    <dgm:cxn modelId="{1E1CE8DD-4F3F-4810-A383-B44A49B6F6FC}" type="presParOf" srcId="{C9274916-1407-44D2-A454-E12C7FB20F16}" destId="{D4997D89-8484-40B2-A748-7BB3DCBA115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492CEC9-D538-40A8-8BE9-9ACC5D85264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4F59EA0-410E-439D-B0F2-4526F2D7B16F}">
      <dgm:prSet/>
      <dgm:spPr/>
      <dgm:t>
        <a:bodyPr/>
        <a:lstStyle/>
        <a:p>
          <a:r>
            <a:rPr lang="en-US"/>
            <a:t>Purpose: Specifies the currency of payment and exchange rates.</a:t>
          </a:r>
        </a:p>
      </dgm:t>
    </dgm:pt>
    <dgm:pt modelId="{DA630236-CEC4-4D61-87CD-A9B2F2B0E7E1}" type="parTrans" cxnId="{41F163B0-9C3D-4AC5-A49A-9BACA16EADB4}">
      <dgm:prSet/>
      <dgm:spPr/>
      <dgm:t>
        <a:bodyPr/>
        <a:lstStyle/>
        <a:p>
          <a:endParaRPr lang="en-US"/>
        </a:p>
      </dgm:t>
    </dgm:pt>
    <dgm:pt modelId="{96C1F7A5-5A97-4CB9-A113-C2BDCC929146}" type="sibTrans" cxnId="{41F163B0-9C3D-4AC5-A49A-9BACA16EADB4}">
      <dgm:prSet/>
      <dgm:spPr/>
      <dgm:t>
        <a:bodyPr/>
        <a:lstStyle/>
        <a:p>
          <a:endParaRPr lang="en-US"/>
        </a:p>
      </dgm:t>
    </dgm:pt>
    <dgm:pt modelId="{CF27DD19-1F10-4E6A-A75B-0BAC54773407}">
      <dgm:prSet/>
      <dgm:spPr/>
      <dgm:t>
        <a:bodyPr/>
        <a:lstStyle/>
        <a:p>
          <a:r>
            <a:rPr lang="en-US"/>
            <a:t>Example: 'All payments to be made under this Agreement shall be denominated in [Currency]...'</a:t>
          </a:r>
        </a:p>
      </dgm:t>
    </dgm:pt>
    <dgm:pt modelId="{76C0CA34-4D72-4C40-923F-DF3817567054}" type="parTrans" cxnId="{469CD172-63BB-454B-8C6C-6558753CA046}">
      <dgm:prSet/>
      <dgm:spPr/>
      <dgm:t>
        <a:bodyPr/>
        <a:lstStyle/>
        <a:p>
          <a:endParaRPr lang="en-US"/>
        </a:p>
      </dgm:t>
    </dgm:pt>
    <dgm:pt modelId="{D6F66E55-20C3-41C5-940C-B456621F23CC}" type="sibTrans" cxnId="{469CD172-63BB-454B-8C6C-6558753CA046}">
      <dgm:prSet/>
      <dgm:spPr/>
      <dgm:t>
        <a:bodyPr/>
        <a:lstStyle/>
        <a:p>
          <a:endParaRPr lang="en-US"/>
        </a:p>
      </dgm:t>
    </dgm:pt>
    <dgm:pt modelId="{8BA90F8F-0DF0-485A-896C-BA107D931F31}">
      <dgm:prSet/>
      <dgm:spPr/>
      <dgm:t>
        <a:bodyPr/>
        <a:lstStyle/>
        <a:p>
          <a:r>
            <a:rPr lang="en-US"/>
            <a:t>Explanation: This clause governs how payments are made in international contracts, including how exchange rates are determined.</a:t>
          </a:r>
        </a:p>
      </dgm:t>
    </dgm:pt>
    <dgm:pt modelId="{20EB77EA-BF51-4FF1-B442-B90F360B7ED5}" type="parTrans" cxnId="{C3B08012-7E8E-4DF1-A704-915474700CB9}">
      <dgm:prSet/>
      <dgm:spPr/>
      <dgm:t>
        <a:bodyPr/>
        <a:lstStyle/>
        <a:p>
          <a:endParaRPr lang="en-US"/>
        </a:p>
      </dgm:t>
    </dgm:pt>
    <dgm:pt modelId="{DFB2D086-4518-4A00-87D4-8E3A17352B0E}" type="sibTrans" cxnId="{C3B08012-7E8E-4DF1-A704-915474700CB9}">
      <dgm:prSet/>
      <dgm:spPr/>
      <dgm:t>
        <a:bodyPr/>
        <a:lstStyle/>
        <a:p>
          <a:endParaRPr lang="en-US"/>
        </a:p>
      </dgm:t>
    </dgm:pt>
    <dgm:pt modelId="{1ED2ECED-BF67-479A-9D40-85E91FD211DC}" type="pres">
      <dgm:prSet presAssocID="{6492CEC9-D538-40A8-8BE9-9ACC5D852641}" presName="root" presStyleCnt="0">
        <dgm:presLayoutVars>
          <dgm:dir/>
          <dgm:resizeHandles val="exact"/>
        </dgm:presLayoutVars>
      </dgm:prSet>
      <dgm:spPr/>
    </dgm:pt>
    <dgm:pt modelId="{D84386EF-CC81-4AAD-A1F4-5ED1C38445C1}" type="pres">
      <dgm:prSet presAssocID="{84F59EA0-410E-439D-B0F2-4526F2D7B16F}" presName="compNode" presStyleCnt="0"/>
      <dgm:spPr/>
    </dgm:pt>
    <dgm:pt modelId="{1D29B412-BA4F-471A-A0F0-07F66FDA2B85}" type="pres">
      <dgm:prSet presAssocID="{84F59EA0-410E-439D-B0F2-4526F2D7B16F}" presName="bgRect" presStyleLbl="bgShp" presStyleIdx="0" presStyleCnt="3"/>
      <dgm:spPr/>
    </dgm:pt>
    <dgm:pt modelId="{CD9A645A-1374-459C-96C5-A288F6254F43}" type="pres">
      <dgm:prSet presAssocID="{84F59EA0-410E-439D-B0F2-4526F2D7B16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474AE54C-422B-42F3-95BB-69513A31201A}" type="pres">
      <dgm:prSet presAssocID="{84F59EA0-410E-439D-B0F2-4526F2D7B16F}" presName="spaceRect" presStyleCnt="0"/>
      <dgm:spPr/>
    </dgm:pt>
    <dgm:pt modelId="{A528E7DB-A7EC-403C-A198-8EC597A2B1FF}" type="pres">
      <dgm:prSet presAssocID="{84F59EA0-410E-439D-B0F2-4526F2D7B16F}" presName="parTx" presStyleLbl="revTx" presStyleIdx="0" presStyleCnt="3">
        <dgm:presLayoutVars>
          <dgm:chMax val="0"/>
          <dgm:chPref val="0"/>
        </dgm:presLayoutVars>
      </dgm:prSet>
      <dgm:spPr/>
    </dgm:pt>
    <dgm:pt modelId="{4098C2B8-2FF7-4068-B267-08544290DF14}" type="pres">
      <dgm:prSet presAssocID="{96C1F7A5-5A97-4CB9-A113-C2BDCC929146}" presName="sibTrans" presStyleCnt="0"/>
      <dgm:spPr/>
    </dgm:pt>
    <dgm:pt modelId="{2B266250-2BCC-45FE-AAA9-6714AB89F009}" type="pres">
      <dgm:prSet presAssocID="{CF27DD19-1F10-4E6A-A75B-0BAC54773407}" presName="compNode" presStyleCnt="0"/>
      <dgm:spPr/>
    </dgm:pt>
    <dgm:pt modelId="{4CD2D3EC-426C-4FE6-A806-8FB560E184B0}" type="pres">
      <dgm:prSet presAssocID="{CF27DD19-1F10-4E6A-A75B-0BAC54773407}" presName="bgRect" presStyleLbl="bgShp" presStyleIdx="1" presStyleCnt="3"/>
      <dgm:spPr/>
    </dgm:pt>
    <dgm:pt modelId="{DBB556A5-A351-413C-A72F-DAC0F3482165}" type="pres">
      <dgm:prSet presAssocID="{CF27DD19-1F10-4E6A-A75B-0BAC5477340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Yuan"/>
        </a:ext>
      </dgm:extLst>
    </dgm:pt>
    <dgm:pt modelId="{D0015039-6016-4560-ADD5-A0E50F0EAA8E}" type="pres">
      <dgm:prSet presAssocID="{CF27DD19-1F10-4E6A-A75B-0BAC54773407}" presName="spaceRect" presStyleCnt="0"/>
      <dgm:spPr/>
    </dgm:pt>
    <dgm:pt modelId="{5A6D7445-CC0E-49BD-A174-25CFFFD19000}" type="pres">
      <dgm:prSet presAssocID="{CF27DD19-1F10-4E6A-A75B-0BAC54773407}" presName="parTx" presStyleLbl="revTx" presStyleIdx="1" presStyleCnt="3">
        <dgm:presLayoutVars>
          <dgm:chMax val="0"/>
          <dgm:chPref val="0"/>
        </dgm:presLayoutVars>
      </dgm:prSet>
      <dgm:spPr/>
    </dgm:pt>
    <dgm:pt modelId="{F1752C64-F4A0-4395-BE07-3FC5EE54090F}" type="pres">
      <dgm:prSet presAssocID="{D6F66E55-20C3-41C5-940C-B456621F23CC}" presName="sibTrans" presStyleCnt="0"/>
      <dgm:spPr/>
    </dgm:pt>
    <dgm:pt modelId="{BE0C9F47-CF88-4531-BADE-D994CB8D8AD2}" type="pres">
      <dgm:prSet presAssocID="{8BA90F8F-0DF0-485A-896C-BA107D931F31}" presName="compNode" presStyleCnt="0"/>
      <dgm:spPr/>
    </dgm:pt>
    <dgm:pt modelId="{844CA1BA-99FA-4DB4-B0E3-BFA5F14DCDEA}" type="pres">
      <dgm:prSet presAssocID="{8BA90F8F-0DF0-485A-896C-BA107D931F31}" presName="bgRect" presStyleLbl="bgShp" presStyleIdx="2" presStyleCnt="3"/>
      <dgm:spPr/>
    </dgm:pt>
    <dgm:pt modelId="{055CF4C7-F3E1-486C-8E24-EECF8CAA8410}" type="pres">
      <dgm:prSet presAssocID="{8BA90F8F-0DF0-485A-896C-BA107D931F3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D04F8B75-1804-4B93-BD0B-EDCAC1B81FBD}" type="pres">
      <dgm:prSet presAssocID="{8BA90F8F-0DF0-485A-896C-BA107D931F31}" presName="spaceRect" presStyleCnt="0"/>
      <dgm:spPr/>
    </dgm:pt>
    <dgm:pt modelId="{78D9BAA7-97C7-41F7-BA3A-C130CC9E8034}" type="pres">
      <dgm:prSet presAssocID="{8BA90F8F-0DF0-485A-896C-BA107D931F31}" presName="parTx" presStyleLbl="revTx" presStyleIdx="2" presStyleCnt="3">
        <dgm:presLayoutVars>
          <dgm:chMax val="0"/>
          <dgm:chPref val="0"/>
        </dgm:presLayoutVars>
      </dgm:prSet>
      <dgm:spPr/>
    </dgm:pt>
  </dgm:ptLst>
  <dgm:cxnLst>
    <dgm:cxn modelId="{C3B08012-7E8E-4DF1-A704-915474700CB9}" srcId="{6492CEC9-D538-40A8-8BE9-9ACC5D852641}" destId="{8BA90F8F-0DF0-485A-896C-BA107D931F31}" srcOrd="2" destOrd="0" parTransId="{20EB77EA-BF51-4FF1-B442-B90F360B7ED5}" sibTransId="{DFB2D086-4518-4A00-87D4-8E3A17352B0E}"/>
    <dgm:cxn modelId="{401AEE16-B27B-4D80-BE7F-4387BF497EA1}" type="presOf" srcId="{84F59EA0-410E-439D-B0F2-4526F2D7B16F}" destId="{A528E7DB-A7EC-403C-A198-8EC597A2B1FF}" srcOrd="0" destOrd="0" presId="urn:microsoft.com/office/officeart/2018/2/layout/IconVerticalSolidList"/>
    <dgm:cxn modelId="{469CD172-63BB-454B-8C6C-6558753CA046}" srcId="{6492CEC9-D538-40A8-8BE9-9ACC5D852641}" destId="{CF27DD19-1F10-4E6A-A75B-0BAC54773407}" srcOrd="1" destOrd="0" parTransId="{76C0CA34-4D72-4C40-923F-DF3817567054}" sibTransId="{D6F66E55-20C3-41C5-940C-B456621F23CC}"/>
    <dgm:cxn modelId="{15A37B81-A167-4704-9B41-2D2FC422F4D1}" type="presOf" srcId="{8BA90F8F-0DF0-485A-896C-BA107D931F31}" destId="{78D9BAA7-97C7-41F7-BA3A-C130CC9E8034}" srcOrd="0" destOrd="0" presId="urn:microsoft.com/office/officeart/2018/2/layout/IconVerticalSolidList"/>
    <dgm:cxn modelId="{388F2E84-0EBE-4BB7-B298-C16E72459EA6}" type="presOf" srcId="{6492CEC9-D538-40A8-8BE9-9ACC5D852641}" destId="{1ED2ECED-BF67-479A-9D40-85E91FD211DC}" srcOrd="0" destOrd="0" presId="urn:microsoft.com/office/officeart/2018/2/layout/IconVerticalSolidList"/>
    <dgm:cxn modelId="{41F163B0-9C3D-4AC5-A49A-9BACA16EADB4}" srcId="{6492CEC9-D538-40A8-8BE9-9ACC5D852641}" destId="{84F59EA0-410E-439D-B0F2-4526F2D7B16F}" srcOrd="0" destOrd="0" parTransId="{DA630236-CEC4-4D61-87CD-A9B2F2B0E7E1}" sibTransId="{96C1F7A5-5A97-4CB9-A113-C2BDCC929146}"/>
    <dgm:cxn modelId="{BCCEDDEF-441D-45CC-A775-18F5AB37376C}" type="presOf" srcId="{CF27DD19-1F10-4E6A-A75B-0BAC54773407}" destId="{5A6D7445-CC0E-49BD-A174-25CFFFD19000}" srcOrd="0" destOrd="0" presId="urn:microsoft.com/office/officeart/2018/2/layout/IconVerticalSolidList"/>
    <dgm:cxn modelId="{89E96146-35AA-4B5A-9BE4-064BD6A7959C}" type="presParOf" srcId="{1ED2ECED-BF67-479A-9D40-85E91FD211DC}" destId="{D84386EF-CC81-4AAD-A1F4-5ED1C38445C1}" srcOrd="0" destOrd="0" presId="urn:microsoft.com/office/officeart/2018/2/layout/IconVerticalSolidList"/>
    <dgm:cxn modelId="{7B783D82-33CE-420C-ACE0-DA337800B32C}" type="presParOf" srcId="{D84386EF-CC81-4AAD-A1F4-5ED1C38445C1}" destId="{1D29B412-BA4F-471A-A0F0-07F66FDA2B85}" srcOrd="0" destOrd="0" presId="urn:microsoft.com/office/officeart/2018/2/layout/IconVerticalSolidList"/>
    <dgm:cxn modelId="{47FEDBAD-DF9C-49A4-97F6-ED9B9E861728}" type="presParOf" srcId="{D84386EF-CC81-4AAD-A1F4-5ED1C38445C1}" destId="{CD9A645A-1374-459C-96C5-A288F6254F43}" srcOrd="1" destOrd="0" presId="urn:microsoft.com/office/officeart/2018/2/layout/IconVerticalSolidList"/>
    <dgm:cxn modelId="{726069D7-112F-4B3B-8BCC-F96CC14BCEE1}" type="presParOf" srcId="{D84386EF-CC81-4AAD-A1F4-5ED1C38445C1}" destId="{474AE54C-422B-42F3-95BB-69513A31201A}" srcOrd="2" destOrd="0" presId="urn:microsoft.com/office/officeart/2018/2/layout/IconVerticalSolidList"/>
    <dgm:cxn modelId="{E91D815B-8E03-4FB6-930A-FAC47EF46C08}" type="presParOf" srcId="{D84386EF-CC81-4AAD-A1F4-5ED1C38445C1}" destId="{A528E7DB-A7EC-403C-A198-8EC597A2B1FF}" srcOrd="3" destOrd="0" presId="urn:microsoft.com/office/officeart/2018/2/layout/IconVerticalSolidList"/>
    <dgm:cxn modelId="{44E37A6B-DB92-40A9-8D4C-582FC33D287D}" type="presParOf" srcId="{1ED2ECED-BF67-479A-9D40-85E91FD211DC}" destId="{4098C2B8-2FF7-4068-B267-08544290DF14}" srcOrd="1" destOrd="0" presId="urn:microsoft.com/office/officeart/2018/2/layout/IconVerticalSolidList"/>
    <dgm:cxn modelId="{37BF0614-7659-4203-9405-6853E97229EC}" type="presParOf" srcId="{1ED2ECED-BF67-479A-9D40-85E91FD211DC}" destId="{2B266250-2BCC-45FE-AAA9-6714AB89F009}" srcOrd="2" destOrd="0" presId="urn:microsoft.com/office/officeart/2018/2/layout/IconVerticalSolidList"/>
    <dgm:cxn modelId="{17B690F4-28C8-47F2-AB72-52075F4AECFF}" type="presParOf" srcId="{2B266250-2BCC-45FE-AAA9-6714AB89F009}" destId="{4CD2D3EC-426C-4FE6-A806-8FB560E184B0}" srcOrd="0" destOrd="0" presId="urn:microsoft.com/office/officeart/2018/2/layout/IconVerticalSolidList"/>
    <dgm:cxn modelId="{09CC9806-11AD-4413-9732-9A348A8ECB1C}" type="presParOf" srcId="{2B266250-2BCC-45FE-AAA9-6714AB89F009}" destId="{DBB556A5-A351-413C-A72F-DAC0F3482165}" srcOrd="1" destOrd="0" presId="urn:microsoft.com/office/officeart/2018/2/layout/IconVerticalSolidList"/>
    <dgm:cxn modelId="{BAF3D3D2-2BE2-4DCB-B56D-E53A0AB29465}" type="presParOf" srcId="{2B266250-2BCC-45FE-AAA9-6714AB89F009}" destId="{D0015039-6016-4560-ADD5-A0E50F0EAA8E}" srcOrd="2" destOrd="0" presId="urn:microsoft.com/office/officeart/2018/2/layout/IconVerticalSolidList"/>
    <dgm:cxn modelId="{07A9E0F8-1999-4028-8ED6-1C814D264E0E}" type="presParOf" srcId="{2B266250-2BCC-45FE-AAA9-6714AB89F009}" destId="{5A6D7445-CC0E-49BD-A174-25CFFFD19000}" srcOrd="3" destOrd="0" presId="urn:microsoft.com/office/officeart/2018/2/layout/IconVerticalSolidList"/>
    <dgm:cxn modelId="{FA1D1A9E-61C9-4473-9935-715EC5EB91FD}" type="presParOf" srcId="{1ED2ECED-BF67-479A-9D40-85E91FD211DC}" destId="{F1752C64-F4A0-4395-BE07-3FC5EE54090F}" srcOrd="3" destOrd="0" presId="urn:microsoft.com/office/officeart/2018/2/layout/IconVerticalSolidList"/>
    <dgm:cxn modelId="{9D8523EC-8053-45D9-B32A-560240D47896}" type="presParOf" srcId="{1ED2ECED-BF67-479A-9D40-85E91FD211DC}" destId="{BE0C9F47-CF88-4531-BADE-D994CB8D8AD2}" srcOrd="4" destOrd="0" presId="urn:microsoft.com/office/officeart/2018/2/layout/IconVerticalSolidList"/>
    <dgm:cxn modelId="{82332793-0858-4B8A-B537-91FF03C30F99}" type="presParOf" srcId="{BE0C9F47-CF88-4531-BADE-D994CB8D8AD2}" destId="{844CA1BA-99FA-4DB4-B0E3-BFA5F14DCDEA}" srcOrd="0" destOrd="0" presId="urn:microsoft.com/office/officeart/2018/2/layout/IconVerticalSolidList"/>
    <dgm:cxn modelId="{85858F3C-DF75-4E9B-8D71-89A2C7DA76E2}" type="presParOf" srcId="{BE0C9F47-CF88-4531-BADE-D994CB8D8AD2}" destId="{055CF4C7-F3E1-486C-8E24-EECF8CAA8410}" srcOrd="1" destOrd="0" presId="urn:microsoft.com/office/officeart/2018/2/layout/IconVerticalSolidList"/>
    <dgm:cxn modelId="{CB521CB6-97B8-4FE3-98B5-8ABC65E2027F}" type="presParOf" srcId="{BE0C9F47-CF88-4531-BADE-D994CB8D8AD2}" destId="{D04F8B75-1804-4B93-BD0B-EDCAC1B81FBD}" srcOrd="2" destOrd="0" presId="urn:microsoft.com/office/officeart/2018/2/layout/IconVerticalSolidList"/>
    <dgm:cxn modelId="{F02700AA-4F85-4F02-B6CE-BBE0F2A18EC5}" type="presParOf" srcId="{BE0C9F47-CF88-4531-BADE-D994CB8D8AD2}" destId="{78D9BAA7-97C7-41F7-BA3A-C130CC9E803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6019383-5029-4C9C-B106-FF55C0C25A2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4EB5F35-5DE1-4668-B9E7-C406A08F6A6A}">
      <dgm:prSet/>
      <dgm:spPr/>
      <dgm:t>
        <a:bodyPr/>
        <a:lstStyle/>
        <a:p>
          <a:r>
            <a:rPr lang="en-US"/>
            <a:t>Purpose: Ensures no other agreements outside the contract are enforceable.</a:t>
          </a:r>
        </a:p>
      </dgm:t>
    </dgm:pt>
    <dgm:pt modelId="{B0025144-1EC0-4AEA-994E-FB3A6831A3D8}" type="parTrans" cxnId="{752B5608-BCE1-403C-8861-F9E02FC10864}">
      <dgm:prSet/>
      <dgm:spPr/>
      <dgm:t>
        <a:bodyPr/>
        <a:lstStyle/>
        <a:p>
          <a:endParaRPr lang="en-US"/>
        </a:p>
      </dgm:t>
    </dgm:pt>
    <dgm:pt modelId="{8366FAB8-43F8-433A-A541-F514B35C6C74}" type="sibTrans" cxnId="{752B5608-BCE1-403C-8861-F9E02FC10864}">
      <dgm:prSet/>
      <dgm:spPr/>
      <dgm:t>
        <a:bodyPr/>
        <a:lstStyle/>
        <a:p>
          <a:endParaRPr lang="en-US"/>
        </a:p>
      </dgm:t>
    </dgm:pt>
    <dgm:pt modelId="{2F034437-7593-40A3-8819-138A8BCBFA89}">
      <dgm:prSet/>
      <dgm:spPr/>
      <dgm:t>
        <a:bodyPr/>
        <a:lstStyle/>
        <a:p>
          <a:r>
            <a:rPr lang="en-US"/>
            <a:t>Example: 'This Agreement constitutes the entire agreement between the parties...'</a:t>
          </a:r>
        </a:p>
      </dgm:t>
    </dgm:pt>
    <dgm:pt modelId="{6C112945-03FD-47BB-89DE-B4DF06E69924}" type="parTrans" cxnId="{8E0228B0-6331-4067-848D-8C4A22E004B6}">
      <dgm:prSet/>
      <dgm:spPr/>
      <dgm:t>
        <a:bodyPr/>
        <a:lstStyle/>
        <a:p>
          <a:endParaRPr lang="en-US"/>
        </a:p>
      </dgm:t>
    </dgm:pt>
    <dgm:pt modelId="{E711BD71-4A9C-4AB3-AFB5-670D2378B202}" type="sibTrans" cxnId="{8E0228B0-6331-4067-848D-8C4A22E004B6}">
      <dgm:prSet/>
      <dgm:spPr/>
      <dgm:t>
        <a:bodyPr/>
        <a:lstStyle/>
        <a:p>
          <a:endParaRPr lang="en-US"/>
        </a:p>
      </dgm:t>
    </dgm:pt>
    <dgm:pt modelId="{970879D3-5B43-4428-975E-44792D4C3DF1}">
      <dgm:prSet/>
      <dgm:spPr/>
      <dgm:t>
        <a:bodyPr/>
        <a:lstStyle/>
        <a:p>
          <a:r>
            <a:rPr lang="en-US"/>
            <a:t>Explanation: This clause ensures that only the written terms in the contract are enforceable, excluding any prior agreements.</a:t>
          </a:r>
        </a:p>
      </dgm:t>
    </dgm:pt>
    <dgm:pt modelId="{7C14E552-F525-4872-BB57-DA586141343B}" type="parTrans" cxnId="{51F9EA6C-B5F1-46B9-AC8D-D6D645901FB0}">
      <dgm:prSet/>
      <dgm:spPr/>
      <dgm:t>
        <a:bodyPr/>
        <a:lstStyle/>
        <a:p>
          <a:endParaRPr lang="en-US"/>
        </a:p>
      </dgm:t>
    </dgm:pt>
    <dgm:pt modelId="{8FDC7C5F-9380-4E6C-9981-FA2652B2E4C8}" type="sibTrans" cxnId="{51F9EA6C-B5F1-46B9-AC8D-D6D645901FB0}">
      <dgm:prSet/>
      <dgm:spPr/>
      <dgm:t>
        <a:bodyPr/>
        <a:lstStyle/>
        <a:p>
          <a:endParaRPr lang="en-US"/>
        </a:p>
      </dgm:t>
    </dgm:pt>
    <dgm:pt modelId="{75D34E6B-1E5F-4D71-BDB8-2749F175C45B}" type="pres">
      <dgm:prSet presAssocID="{46019383-5029-4C9C-B106-FF55C0C25A21}" presName="root" presStyleCnt="0">
        <dgm:presLayoutVars>
          <dgm:dir/>
          <dgm:resizeHandles val="exact"/>
        </dgm:presLayoutVars>
      </dgm:prSet>
      <dgm:spPr/>
    </dgm:pt>
    <dgm:pt modelId="{1B4EB2C4-DB75-486D-95AF-8B8B558FAA35}" type="pres">
      <dgm:prSet presAssocID="{54EB5F35-5DE1-4668-B9E7-C406A08F6A6A}" presName="compNode" presStyleCnt="0"/>
      <dgm:spPr/>
    </dgm:pt>
    <dgm:pt modelId="{3C0159E4-5841-4521-818A-B06A71369334}" type="pres">
      <dgm:prSet presAssocID="{54EB5F35-5DE1-4668-B9E7-C406A08F6A6A}" presName="bgRect" presStyleLbl="bgShp" presStyleIdx="0" presStyleCnt="3"/>
      <dgm:spPr/>
    </dgm:pt>
    <dgm:pt modelId="{F6191ABA-74E3-4AEC-9184-700A7C890E63}" type="pres">
      <dgm:prSet presAssocID="{54EB5F35-5DE1-4668-B9E7-C406A08F6A6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tract"/>
        </a:ext>
      </dgm:extLst>
    </dgm:pt>
    <dgm:pt modelId="{3AC3A330-3810-4B18-B6E2-0EA1A364F985}" type="pres">
      <dgm:prSet presAssocID="{54EB5F35-5DE1-4668-B9E7-C406A08F6A6A}" presName="spaceRect" presStyleCnt="0"/>
      <dgm:spPr/>
    </dgm:pt>
    <dgm:pt modelId="{B4DFE78B-4288-4F81-A494-A033D5249B88}" type="pres">
      <dgm:prSet presAssocID="{54EB5F35-5DE1-4668-B9E7-C406A08F6A6A}" presName="parTx" presStyleLbl="revTx" presStyleIdx="0" presStyleCnt="3">
        <dgm:presLayoutVars>
          <dgm:chMax val="0"/>
          <dgm:chPref val="0"/>
        </dgm:presLayoutVars>
      </dgm:prSet>
      <dgm:spPr/>
    </dgm:pt>
    <dgm:pt modelId="{C3E43EF1-2B9A-439D-A514-EE2A5A78EC0A}" type="pres">
      <dgm:prSet presAssocID="{8366FAB8-43F8-433A-A541-F514B35C6C74}" presName="sibTrans" presStyleCnt="0"/>
      <dgm:spPr/>
    </dgm:pt>
    <dgm:pt modelId="{5582A3E3-5307-44CC-9FE8-56AD936EE728}" type="pres">
      <dgm:prSet presAssocID="{2F034437-7593-40A3-8819-138A8BCBFA89}" presName="compNode" presStyleCnt="0"/>
      <dgm:spPr/>
    </dgm:pt>
    <dgm:pt modelId="{ED2C60EB-2EB9-419B-A768-E946C80433D4}" type="pres">
      <dgm:prSet presAssocID="{2F034437-7593-40A3-8819-138A8BCBFA89}" presName="bgRect" presStyleLbl="bgShp" presStyleIdx="1" presStyleCnt="3"/>
      <dgm:spPr/>
    </dgm:pt>
    <dgm:pt modelId="{71DAD378-A502-40B2-A1AB-0A941B8E527E}" type="pres">
      <dgm:prSet presAssocID="{2F034437-7593-40A3-8819-138A8BCBFA8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390D92AB-0A4F-4F3A-A685-E8D62467DFE0}" type="pres">
      <dgm:prSet presAssocID="{2F034437-7593-40A3-8819-138A8BCBFA89}" presName="spaceRect" presStyleCnt="0"/>
      <dgm:spPr/>
    </dgm:pt>
    <dgm:pt modelId="{EDFA2376-DD1C-44FC-ACEF-0EFA3F8485EC}" type="pres">
      <dgm:prSet presAssocID="{2F034437-7593-40A3-8819-138A8BCBFA89}" presName="parTx" presStyleLbl="revTx" presStyleIdx="1" presStyleCnt="3">
        <dgm:presLayoutVars>
          <dgm:chMax val="0"/>
          <dgm:chPref val="0"/>
        </dgm:presLayoutVars>
      </dgm:prSet>
      <dgm:spPr/>
    </dgm:pt>
    <dgm:pt modelId="{8FA9A129-8E49-49CD-958F-922B012D65E8}" type="pres">
      <dgm:prSet presAssocID="{E711BD71-4A9C-4AB3-AFB5-670D2378B202}" presName="sibTrans" presStyleCnt="0"/>
      <dgm:spPr/>
    </dgm:pt>
    <dgm:pt modelId="{08E544C2-3F32-46F1-ADFD-2FD92CBA8537}" type="pres">
      <dgm:prSet presAssocID="{970879D3-5B43-4428-975E-44792D4C3DF1}" presName="compNode" presStyleCnt="0"/>
      <dgm:spPr/>
    </dgm:pt>
    <dgm:pt modelId="{0439D16E-7AF5-440F-A54E-41490D485F97}" type="pres">
      <dgm:prSet presAssocID="{970879D3-5B43-4428-975E-44792D4C3DF1}" presName="bgRect" presStyleLbl="bgShp" presStyleIdx="2" presStyleCnt="3"/>
      <dgm:spPr/>
    </dgm:pt>
    <dgm:pt modelId="{CBAA61A4-561E-4887-9D5F-2A3068D0B30F}" type="pres">
      <dgm:prSet presAssocID="{970879D3-5B43-4428-975E-44792D4C3DF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ument"/>
        </a:ext>
      </dgm:extLst>
    </dgm:pt>
    <dgm:pt modelId="{DCC915FB-9441-4424-9AD0-903D7A5DFFB5}" type="pres">
      <dgm:prSet presAssocID="{970879D3-5B43-4428-975E-44792D4C3DF1}" presName="spaceRect" presStyleCnt="0"/>
      <dgm:spPr/>
    </dgm:pt>
    <dgm:pt modelId="{8A12619C-B093-4B43-AC8D-F14B9CF3AB4B}" type="pres">
      <dgm:prSet presAssocID="{970879D3-5B43-4428-975E-44792D4C3DF1}" presName="parTx" presStyleLbl="revTx" presStyleIdx="2" presStyleCnt="3">
        <dgm:presLayoutVars>
          <dgm:chMax val="0"/>
          <dgm:chPref val="0"/>
        </dgm:presLayoutVars>
      </dgm:prSet>
      <dgm:spPr/>
    </dgm:pt>
  </dgm:ptLst>
  <dgm:cxnLst>
    <dgm:cxn modelId="{752B5608-BCE1-403C-8861-F9E02FC10864}" srcId="{46019383-5029-4C9C-B106-FF55C0C25A21}" destId="{54EB5F35-5DE1-4668-B9E7-C406A08F6A6A}" srcOrd="0" destOrd="0" parTransId="{B0025144-1EC0-4AEA-994E-FB3A6831A3D8}" sibTransId="{8366FAB8-43F8-433A-A541-F514B35C6C74}"/>
    <dgm:cxn modelId="{51F9EA6C-B5F1-46B9-AC8D-D6D645901FB0}" srcId="{46019383-5029-4C9C-B106-FF55C0C25A21}" destId="{970879D3-5B43-4428-975E-44792D4C3DF1}" srcOrd="2" destOrd="0" parTransId="{7C14E552-F525-4872-BB57-DA586141343B}" sibTransId="{8FDC7C5F-9380-4E6C-9981-FA2652B2E4C8}"/>
    <dgm:cxn modelId="{AC8FFA83-A288-4852-AB92-6EBCAA6CA0B9}" type="presOf" srcId="{2F034437-7593-40A3-8819-138A8BCBFA89}" destId="{EDFA2376-DD1C-44FC-ACEF-0EFA3F8485EC}" srcOrd="0" destOrd="0" presId="urn:microsoft.com/office/officeart/2018/2/layout/IconVerticalSolidList"/>
    <dgm:cxn modelId="{F0B005AA-26D5-4AC9-BD5A-9F6B4BAE3EDF}" type="presOf" srcId="{46019383-5029-4C9C-B106-FF55C0C25A21}" destId="{75D34E6B-1E5F-4D71-BDB8-2749F175C45B}" srcOrd="0" destOrd="0" presId="urn:microsoft.com/office/officeart/2018/2/layout/IconVerticalSolidList"/>
    <dgm:cxn modelId="{8E0228B0-6331-4067-848D-8C4A22E004B6}" srcId="{46019383-5029-4C9C-B106-FF55C0C25A21}" destId="{2F034437-7593-40A3-8819-138A8BCBFA89}" srcOrd="1" destOrd="0" parTransId="{6C112945-03FD-47BB-89DE-B4DF06E69924}" sibTransId="{E711BD71-4A9C-4AB3-AFB5-670D2378B202}"/>
    <dgm:cxn modelId="{803591C5-91DA-4090-8604-9F77BBED919F}" type="presOf" srcId="{54EB5F35-5DE1-4668-B9E7-C406A08F6A6A}" destId="{B4DFE78B-4288-4F81-A494-A033D5249B88}" srcOrd="0" destOrd="0" presId="urn:microsoft.com/office/officeart/2018/2/layout/IconVerticalSolidList"/>
    <dgm:cxn modelId="{CC134DE3-15D9-48D8-951F-07FE17DB88AB}" type="presOf" srcId="{970879D3-5B43-4428-975E-44792D4C3DF1}" destId="{8A12619C-B093-4B43-AC8D-F14B9CF3AB4B}" srcOrd="0" destOrd="0" presId="urn:microsoft.com/office/officeart/2018/2/layout/IconVerticalSolidList"/>
    <dgm:cxn modelId="{6335BE4D-17A9-44CB-8F55-54DBA8CFEC61}" type="presParOf" srcId="{75D34E6B-1E5F-4D71-BDB8-2749F175C45B}" destId="{1B4EB2C4-DB75-486D-95AF-8B8B558FAA35}" srcOrd="0" destOrd="0" presId="urn:microsoft.com/office/officeart/2018/2/layout/IconVerticalSolidList"/>
    <dgm:cxn modelId="{0AF2D28B-C0F6-4468-89AC-BAB4EDB1883E}" type="presParOf" srcId="{1B4EB2C4-DB75-486D-95AF-8B8B558FAA35}" destId="{3C0159E4-5841-4521-818A-B06A71369334}" srcOrd="0" destOrd="0" presId="urn:microsoft.com/office/officeart/2018/2/layout/IconVerticalSolidList"/>
    <dgm:cxn modelId="{E7430AB0-757C-4AA2-90AD-4D6DC765ADEB}" type="presParOf" srcId="{1B4EB2C4-DB75-486D-95AF-8B8B558FAA35}" destId="{F6191ABA-74E3-4AEC-9184-700A7C890E63}" srcOrd="1" destOrd="0" presId="urn:microsoft.com/office/officeart/2018/2/layout/IconVerticalSolidList"/>
    <dgm:cxn modelId="{8F10F32D-4867-454C-B460-FD2FE4C39114}" type="presParOf" srcId="{1B4EB2C4-DB75-486D-95AF-8B8B558FAA35}" destId="{3AC3A330-3810-4B18-B6E2-0EA1A364F985}" srcOrd="2" destOrd="0" presId="urn:microsoft.com/office/officeart/2018/2/layout/IconVerticalSolidList"/>
    <dgm:cxn modelId="{96A9E949-E89F-41B1-ACD8-738188E1FCF1}" type="presParOf" srcId="{1B4EB2C4-DB75-486D-95AF-8B8B558FAA35}" destId="{B4DFE78B-4288-4F81-A494-A033D5249B88}" srcOrd="3" destOrd="0" presId="urn:microsoft.com/office/officeart/2018/2/layout/IconVerticalSolidList"/>
    <dgm:cxn modelId="{8D10A694-B6E1-4C96-9856-16311FCCE3CE}" type="presParOf" srcId="{75D34E6B-1E5F-4D71-BDB8-2749F175C45B}" destId="{C3E43EF1-2B9A-439D-A514-EE2A5A78EC0A}" srcOrd="1" destOrd="0" presId="urn:microsoft.com/office/officeart/2018/2/layout/IconVerticalSolidList"/>
    <dgm:cxn modelId="{A513D57E-7CBD-483A-98E5-BBEAD244A37C}" type="presParOf" srcId="{75D34E6B-1E5F-4D71-BDB8-2749F175C45B}" destId="{5582A3E3-5307-44CC-9FE8-56AD936EE728}" srcOrd="2" destOrd="0" presId="urn:microsoft.com/office/officeart/2018/2/layout/IconVerticalSolidList"/>
    <dgm:cxn modelId="{27B0A5F3-C40E-4F09-A0FA-A66341C2BDD9}" type="presParOf" srcId="{5582A3E3-5307-44CC-9FE8-56AD936EE728}" destId="{ED2C60EB-2EB9-419B-A768-E946C80433D4}" srcOrd="0" destOrd="0" presId="urn:microsoft.com/office/officeart/2018/2/layout/IconVerticalSolidList"/>
    <dgm:cxn modelId="{CFFA4111-9DF1-44F6-BE23-CAA5BF09B965}" type="presParOf" srcId="{5582A3E3-5307-44CC-9FE8-56AD936EE728}" destId="{71DAD378-A502-40B2-A1AB-0A941B8E527E}" srcOrd="1" destOrd="0" presId="urn:microsoft.com/office/officeart/2018/2/layout/IconVerticalSolidList"/>
    <dgm:cxn modelId="{C738F0BD-839A-457D-83F5-1B28499BE3B8}" type="presParOf" srcId="{5582A3E3-5307-44CC-9FE8-56AD936EE728}" destId="{390D92AB-0A4F-4F3A-A685-E8D62467DFE0}" srcOrd="2" destOrd="0" presId="urn:microsoft.com/office/officeart/2018/2/layout/IconVerticalSolidList"/>
    <dgm:cxn modelId="{B0222959-BBC2-4224-A9AB-3F103D57D77B}" type="presParOf" srcId="{5582A3E3-5307-44CC-9FE8-56AD936EE728}" destId="{EDFA2376-DD1C-44FC-ACEF-0EFA3F8485EC}" srcOrd="3" destOrd="0" presId="urn:microsoft.com/office/officeart/2018/2/layout/IconVerticalSolidList"/>
    <dgm:cxn modelId="{F85713DB-B609-4DAE-A24D-E2788A92AB29}" type="presParOf" srcId="{75D34E6B-1E5F-4D71-BDB8-2749F175C45B}" destId="{8FA9A129-8E49-49CD-958F-922B012D65E8}" srcOrd="3" destOrd="0" presId="urn:microsoft.com/office/officeart/2018/2/layout/IconVerticalSolidList"/>
    <dgm:cxn modelId="{83790841-173C-403C-A4C1-B5BD834EDCA5}" type="presParOf" srcId="{75D34E6B-1E5F-4D71-BDB8-2749F175C45B}" destId="{08E544C2-3F32-46F1-ADFD-2FD92CBA8537}" srcOrd="4" destOrd="0" presId="urn:microsoft.com/office/officeart/2018/2/layout/IconVerticalSolidList"/>
    <dgm:cxn modelId="{6FB77DC8-91F8-4911-881F-00344377C85C}" type="presParOf" srcId="{08E544C2-3F32-46F1-ADFD-2FD92CBA8537}" destId="{0439D16E-7AF5-440F-A54E-41490D485F97}" srcOrd="0" destOrd="0" presId="urn:microsoft.com/office/officeart/2018/2/layout/IconVerticalSolidList"/>
    <dgm:cxn modelId="{DADCC707-D3DE-4644-80AD-ECD017104BDD}" type="presParOf" srcId="{08E544C2-3F32-46F1-ADFD-2FD92CBA8537}" destId="{CBAA61A4-561E-4887-9D5F-2A3068D0B30F}" srcOrd="1" destOrd="0" presId="urn:microsoft.com/office/officeart/2018/2/layout/IconVerticalSolidList"/>
    <dgm:cxn modelId="{953255F0-61CA-40EE-AAE6-0D1D42BF51F5}" type="presParOf" srcId="{08E544C2-3F32-46F1-ADFD-2FD92CBA8537}" destId="{DCC915FB-9441-4424-9AD0-903D7A5DFFB5}" srcOrd="2" destOrd="0" presId="urn:microsoft.com/office/officeart/2018/2/layout/IconVerticalSolidList"/>
    <dgm:cxn modelId="{38A4BD8B-F6A5-44CF-87FD-6690C9CF0F90}" type="presParOf" srcId="{08E544C2-3F32-46F1-ADFD-2FD92CBA8537}" destId="{8A12619C-B093-4B43-AC8D-F14B9CF3AB4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ACB214D-0D9D-47A4-BF59-AECC7CD99D09}"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761AE7F-702B-4538-998A-11899AE4BE0F}">
      <dgm:prSet/>
      <dgm:spPr/>
      <dgm:t>
        <a:bodyPr/>
        <a:lstStyle/>
        <a:p>
          <a:r>
            <a:rPr lang="en-US"/>
            <a:t>Purpose: Specifies how formal communications between parties should be made (e.g., termination notices, breach notifications).</a:t>
          </a:r>
        </a:p>
      </dgm:t>
    </dgm:pt>
    <dgm:pt modelId="{91A4D383-15B8-4665-852C-87FB8708A7A0}" type="parTrans" cxnId="{8717AF19-0927-4613-9C32-48EDF44572F8}">
      <dgm:prSet/>
      <dgm:spPr/>
      <dgm:t>
        <a:bodyPr/>
        <a:lstStyle/>
        <a:p>
          <a:endParaRPr lang="en-US"/>
        </a:p>
      </dgm:t>
    </dgm:pt>
    <dgm:pt modelId="{89223711-9063-4CB3-B965-3ACE68A97247}" type="sibTrans" cxnId="{8717AF19-0927-4613-9C32-48EDF44572F8}">
      <dgm:prSet/>
      <dgm:spPr/>
      <dgm:t>
        <a:bodyPr/>
        <a:lstStyle/>
        <a:p>
          <a:endParaRPr lang="en-US"/>
        </a:p>
      </dgm:t>
    </dgm:pt>
    <dgm:pt modelId="{850B6349-9C85-4935-8DD8-DB6F761DA506}">
      <dgm:prSet/>
      <dgm:spPr/>
      <dgm:t>
        <a:bodyPr/>
        <a:lstStyle/>
        <a:p>
          <a:r>
            <a:rPr lang="en-US"/>
            <a:t>Example: "All notices shall be delivered in writing via certified mail or email with read receipt requested."</a:t>
          </a:r>
        </a:p>
      </dgm:t>
    </dgm:pt>
    <dgm:pt modelId="{B9BC3CEE-0C91-47AC-9100-3C0BF4B4A338}" type="parTrans" cxnId="{BC5A88DD-4D09-4AD9-AD17-0D7FDEFD9F2F}">
      <dgm:prSet/>
      <dgm:spPr/>
      <dgm:t>
        <a:bodyPr/>
        <a:lstStyle/>
        <a:p>
          <a:endParaRPr lang="en-US"/>
        </a:p>
      </dgm:t>
    </dgm:pt>
    <dgm:pt modelId="{D9F24014-728E-4C44-AAA7-A20EE60D59E8}" type="sibTrans" cxnId="{BC5A88DD-4D09-4AD9-AD17-0D7FDEFD9F2F}">
      <dgm:prSet/>
      <dgm:spPr/>
      <dgm:t>
        <a:bodyPr/>
        <a:lstStyle/>
        <a:p>
          <a:endParaRPr lang="en-US"/>
        </a:p>
      </dgm:t>
    </dgm:pt>
    <dgm:pt modelId="{98332454-68C3-4C52-8896-7B2BE1AE9BF5}">
      <dgm:prSet/>
      <dgm:spPr/>
      <dgm:t>
        <a:bodyPr/>
        <a:lstStyle/>
        <a:p>
          <a:r>
            <a:rPr lang="en-US"/>
            <a:t>Explanation: Ensures important communications are handled properly and reach the intended party in a legally binding manner.</a:t>
          </a:r>
        </a:p>
      </dgm:t>
    </dgm:pt>
    <dgm:pt modelId="{71F71639-6FB1-4A8A-BEAF-8B7902B827AB}" type="parTrans" cxnId="{0A69EAA9-BBCD-472D-9F13-879B72630E88}">
      <dgm:prSet/>
      <dgm:spPr/>
      <dgm:t>
        <a:bodyPr/>
        <a:lstStyle/>
        <a:p>
          <a:endParaRPr lang="en-US"/>
        </a:p>
      </dgm:t>
    </dgm:pt>
    <dgm:pt modelId="{F4CE431F-2E91-41E3-92A8-721C57495240}" type="sibTrans" cxnId="{0A69EAA9-BBCD-472D-9F13-879B72630E88}">
      <dgm:prSet/>
      <dgm:spPr/>
      <dgm:t>
        <a:bodyPr/>
        <a:lstStyle/>
        <a:p>
          <a:endParaRPr lang="en-US"/>
        </a:p>
      </dgm:t>
    </dgm:pt>
    <dgm:pt modelId="{3BA62022-A8FD-4EA9-9D08-63D96F951806}">
      <dgm:prSet/>
      <dgm:spPr/>
      <dgm:t>
        <a:bodyPr/>
        <a:lstStyle/>
        <a:p>
          <a:r>
            <a:rPr lang="en-US"/>
            <a:t>Counterpart: Time is of the Essence Clause - Ensures that the timing of notices and other contractual actions is critical, requiring strict adherence to deadlines.</a:t>
          </a:r>
        </a:p>
      </dgm:t>
    </dgm:pt>
    <dgm:pt modelId="{C576DCFD-40A8-4BE0-8501-212A46F3164C}" type="parTrans" cxnId="{B16368C9-7FB8-40BB-9B9B-12D98EDD4F52}">
      <dgm:prSet/>
      <dgm:spPr/>
      <dgm:t>
        <a:bodyPr/>
        <a:lstStyle/>
        <a:p>
          <a:endParaRPr lang="en-US"/>
        </a:p>
      </dgm:t>
    </dgm:pt>
    <dgm:pt modelId="{D2D3047E-9C37-4F05-B1E7-978EE34273EC}" type="sibTrans" cxnId="{B16368C9-7FB8-40BB-9B9B-12D98EDD4F52}">
      <dgm:prSet/>
      <dgm:spPr/>
      <dgm:t>
        <a:bodyPr/>
        <a:lstStyle/>
        <a:p>
          <a:endParaRPr lang="en-US"/>
        </a:p>
      </dgm:t>
    </dgm:pt>
    <dgm:pt modelId="{C05ED5C8-BEDB-4DB2-9466-9208F42320FB}" type="pres">
      <dgm:prSet presAssocID="{3ACB214D-0D9D-47A4-BF59-AECC7CD99D09}" presName="root" presStyleCnt="0">
        <dgm:presLayoutVars>
          <dgm:dir/>
          <dgm:resizeHandles val="exact"/>
        </dgm:presLayoutVars>
      </dgm:prSet>
      <dgm:spPr/>
    </dgm:pt>
    <dgm:pt modelId="{F57FD1A8-C4DD-4644-9647-01023C9CA8D6}" type="pres">
      <dgm:prSet presAssocID="{0761AE7F-702B-4538-998A-11899AE4BE0F}" presName="compNode" presStyleCnt="0"/>
      <dgm:spPr/>
    </dgm:pt>
    <dgm:pt modelId="{0606760F-C9B0-4FEB-8E12-417165A5E269}" type="pres">
      <dgm:prSet presAssocID="{0761AE7F-702B-4538-998A-11899AE4BE0F}" presName="bgRect" presStyleLbl="bgShp" presStyleIdx="0" presStyleCnt="4"/>
      <dgm:spPr/>
    </dgm:pt>
    <dgm:pt modelId="{46BB8A82-F822-4A32-B6D2-D039E452A0D8}" type="pres">
      <dgm:prSet presAssocID="{0761AE7F-702B-4538-998A-11899AE4BE0F}"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 Sign"/>
        </a:ext>
      </dgm:extLst>
    </dgm:pt>
    <dgm:pt modelId="{3437E8B1-F5FE-4A1C-97ED-5F2A90A7DD30}" type="pres">
      <dgm:prSet presAssocID="{0761AE7F-702B-4538-998A-11899AE4BE0F}" presName="spaceRect" presStyleCnt="0"/>
      <dgm:spPr/>
    </dgm:pt>
    <dgm:pt modelId="{DBF5B540-EFAC-4F50-A45B-6151C5C54E5D}" type="pres">
      <dgm:prSet presAssocID="{0761AE7F-702B-4538-998A-11899AE4BE0F}" presName="parTx" presStyleLbl="revTx" presStyleIdx="0" presStyleCnt="4">
        <dgm:presLayoutVars>
          <dgm:chMax val="0"/>
          <dgm:chPref val="0"/>
        </dgm:presLayoutVars>
      </dgm:prSet>
      <dgm:spPr/>
    </dgm:pt>
    <dgm:pt modelId="{CA2EB675-3C73-4551-AA05-397D1A71BFDF}" type="pres">
      <dgm:prSet presAssocID="{89223711-9063-4CB3-B965-3ACE68A97247}" presName="sibTrans" presStyleCnt="0"/>
      <dgm:spPr/>
    </dgm:pt>
    <dgm:pt modelId="{3CA2451B-8F0F-4151-828A-1C95A79068B0}" type="pres">
      <dgm:prSet presAssocID="{850B6349-9C85-4935-8DD8-DB6F761DA506}" presName="compNode" presStyleCnt="0"/>
      <dgm:spPr/>
    </dgm:pt>
    <dgm:pt modelId="{44EBDC9B-3B7E-41B2-A827-EEBA2A7D9CC5}" type="pres">
      <dgm:prSet presAssocID="{850B6349-9C85-4935-8DD8-DB6F761DA506}" presName="bgRect" presStyleLbl="bgShp" presStyleIdx="1" presStyleCnt="4"/>
      <dgm:spPr/>
    </dgm:pt>
    <dgm:pt modelId="{60112B35-2204-48D5-9141-D6E96698ADDF}" type="pres">
      <dgm:prSet presAssocID="{850B6349-9C85-4935-8DD8-DB6F761DA50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nvelope"/>
        </a:ext>
      </dgm:extLst>
    </dgm:pt>
    <dgm:pt modelId="{84828233-2D11-4CF2-BF50-23454B3A70B7}" type="pres">
      <dgm:prSet presAssocID="{850B6349-9C85-4935-8DD8-DB6F761DA506}" presName="spaceRect" presStyleCnt="0"/>
      <dgm:spPr/>
    </dgm:pt>
    <dgm:pt modelId="{F0383E2B-4B98-4817-9E84-E6E53EC89B5B}" type="pres">
      <dgm:prSet presAssocID="{850B6349-9C85-4935-8DD8-DB6F761DA506}" presName="parTx" presStyleLbl="revTx" presStyleIdx="1" presStyleCnt="4">
        <dgm:presLayoutVars>
          <dgm:chMax val="0"/>
          <dgm:chPref val="0"/>
        </dgm:presLayoutVars>
      </dgm:prSet>
      <dgm:spPr/>
    </dgm:pt>
    <dgm:pt modelId="{58CCF3D8-7F1C-4BC7-91E3-67E0E59554D2}" type="pres">
      <dgm:prSet presAssocID="{D9F24014-728E-4C44-AAA7-A20EE60D59E8}" presName="sibTrans" presStyleCnt="0"/>
      <dgm:spPr/>
    </dgm:pt>
    <dgm:pt modelId="{EBE6319F-3129-4C7C-B6E5-C99400677E7F}" type="pres">
      <dgm:prSet presAssocID="{98332454-68C3-4C52-8896-7B2BE1AE9BF5}" presName="compNode" presStyleCnt="0"/>
      <dgm:spPr/>
    </dgm:pt>
    <dgm:pt modelId="{74848F68-B81F-4D90-88D1-AC17E573B022}" type="pres">
      <dgm:prSet presAssocID="{98332454-68C3-4C52-8896-7B2BE1AE9BF5}" presName="bgRect" presStyleLbl="bgShp" presStyleIdx="2" presStyleCnt="4"/>
      <dgm:spPr/>
    </dgm:pt>
    <dgm:pt modelId="{652C83C3-8AC3-42D8-885D-61E6FFEC2765}" type="pres">
      <dgm:prSet presAssocID="{98332454-68C3-4C52-8896-7B2BE1AE9BF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vel"/>
        </a:ext>
      </dgm:extLst>
    </dgm:pt>
    <dgm:pt modelId="{60BB8DD6-8B48-4450-8FE3-EF2F0CE5A7A5}" type="pres">
      <dgm:prSet presAssocID="{98332454-68C3-4C52-8896-7B2BE1AE9BF5}" presName="spaceRect" presStyleCnt="0"/>
      <dgm:spPr/>
    </dgm:pt>
    <dgm:pt modelId="{864A89C4-6927-4A06-9AAE-E5D40831E02E}" type="pres">
      <dgm:prSet presAssocID="{98332454-68C3-4C52-8896-7B2BE1AE9BF5}" presName="parTx" presStyleLbl="revTx" presStyleIdx="2" presStyleCnt="4">
        <dgm:presLayoutVars>
          <dgm:chMax val="0"/>
          <dgm:chPref val="0"/>
        </dgm:presLayoutVars>
      </dgm:prSet>
      <dgm:spPr/>
    </dgm:pt>
    <dgm:pt modelId="{F056ADEF-984C-4AB4-AFF8-6558F0DF0B3D}" type="pres">
      <dgm:prSet presAssocID="{F4CE431F-2E91-41E3-92A8-721C57495240}" presName="sibTrans" presStyleCnt="0"/>
      <dgm:spPr/>
    </dgm:pt>
    <dgm:pt modelId="{B5601C29-525A-4D41-B0CF-C73836D8C41B}" type="pres">
      <dgm:prSet presAssocID="{3BA62022-A8FD-4EA9-9D08-63D96F951806}" presName="compNode" presStyleCnt="0"/>
      <dgm:spPr/>
    </dgm:pt>
    <dgm:pt modelId="{37DD71EE-261A-4855-82B6-957650300D91}" type="pres">
      <dgm:prSet presAssocID="{3BA62022-A8FD-4EA9-9D08-63D96F951806}" presName="bgRect" presStyleLbl="bgShp" presStyleIdx="3" presStyleCnt="4"/>
      <dgm:spPr/>
    </dgm:pt>
    <dgm:pt modelId="{79465575-F66F-4291-A6FF-237E7A5B090D}" type="pres">
      <dgm:prSet presAssocID="{3BA62022-A8FD-4EA9-9D08-63D96F95180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opwatch"/>
        </a:ext>
      </dgm:extLst>
    </dgm:pt>
    <dgm:pt modelId="{CF370A57-76A4-45A5-9389-C9772203BC75}" type="pres">
      <dgm:prSet presAssocID="{3BA62022-A8FD-4EA9-9D08-63D96F951806}" presName="spaceRect" presStyleCnt="0"/>
      <dgm:spPr/>
    </dgm:pt>
    <dgm:pt modelId="{9E54C2C8-D264-4F3B-93B2-C6EAD06F8F52}" type="pres">
      <dgm:prSet presAssocID="{3BA62022-A8FD-4EA9-9D08-63D96F951806}" presName="parTx" presStyleLbl="revTx" presStyleIdx="3" presStyleCnt="4">
        <dgm:presLayoutVars>
          <dgm:chMax val="0"/>
          <dgm:chPref val="0"/>
        </dgm:presLayoutVars>
      </dgm:prSet>
      <dgm:spPr/>
    </dgm:pt>
  </dgm:ptLst>
  <dgm:cxnLst>
    <dgm:cxn modelId="{8717AF19-0927-4613-9C32-48EDF44572F8}" srcId="{3ACB214D-0D9D-47A4-BF59-AECC7CD99D09}" destId="{0761AE7F-702B-4538-998A-11899AE4BE0F}" srcOrd="0" destOrd="0" parTransId="{91A4D383-15B8-4665-852C-87FB8708A7A0}" sibTransId="{89223711-9063-4CB3-B965-3ACE68A97247}"/>
    <dgm:cxn modelId="{0E3A071D-416D-4CDC-9444-E964FC974978}" type="presOf" srcId="{3ACB214D-0D9D-47A4-BF59-AECC7CD99D09}" destId="{C05ED5C8-BEDB-4DB2-9466-9208F42320FB}" srcOrd="0" destOrd="0" presId="urn:microsoft.com/office/officeart/2018/2/layout/IconVerticalSolidList"/>
    <dgm:cxn modelId="{3C0753A0-F380-44D1-8100-528B3B3E51BF}" type="presOf" srcId="{850B6349-9C85-4935-8DD8-DB6F761DA506}" destId="{F0383E2B-4B98-4817-9E84-E6E53EC89B5B}" srcOrd="0" destOrd="0" presId="urn:microsoft.com/office/officeart/2018/2/layout/IconVerticalSolidList"/>
    <dgm:cxn modelId="{0A69EAA9-BBCD-472D-9F13-879B72630E88}" srcId="{3ACB214D-0D9D-47A4-BF59-AECC7CD99D09}" destId="{98332454-68C3-4C52-8896-7B2BE1AE9BF5}" srcOrd="2" destOrd="0" parTransId="{71F71639-6FB1-4A8A-BEAF-8B7902B827AB}" sibTransId="{F4CE431F-2E91-41E3-92A8-721C57495240}"/>
    <dgm:cxn modelId="{32869AB8-1D40-4A28-95D0-1F3020F4A59A}" type="presOf" srcId="{98332454-68C3-4C52-8896-7B2BE1AE9BF5}" destId="{864A89C4-6927-4A06-9AAE-E5D40831E02E}" srcOrd="0" destOrd="0" presId="urn:microsoft.com/office/officeart/2018/2/layout/IconVerticalSolidList"/>
    <dgm:cxn modelId="{B16368C9-7FB8-40BB-9B9B-12D98EDD4F52}" srcId="{3ACB214D-0D9D-47A4-BF59-AECC7CD99D09}" destId="{3BA62022-A8FD-4EA9-9D08-63D96F951806}" srcOrd="3" destOrd="0" parTransId="{C576DCFD-40A8-4BE0-8501-212A46F3164C}" sibTransId="{D2D3047E-9C37-4F05-B1E7-978EE34273EC}"/>
    <dgm:cxn modelId="{BC5A88DD-4D09-4AD9-AD17-0D7FDEFD9F2F}" srcId="{3ACB214D-0D9D-47A4-BF59-AECC7CD99D09}" destId="{850B6349-9C85-4935-8DD8-DB6F761DA506}" srcOrd="1" destOrd="0" parTransId="{B9BC3CEE-0C91-47AC-9100-3C0BF4B4A338}" sibTransId="{D9F24014-728E-4C44-AAA7-A20EE60D59E8}"/>
    <dgm:cxn modelId="{733E72E1-2EA0-40E4-96DB-5BE0E3E04A30}" type="presOf" srcId="{0761AE7F-702B-4538-998A-11899AE4BE0F}" destId="{DBF5B540-EFAC-4F50-A45B-6151C5C54E5D}" srcOrd="0" destOrd="0" presId="urn:microsoft.com/office/officeart/2018/2/layout/IconVerticalSolidList"/>
    <dgm:cxn modelId="{4D9670F3-5821-40AA-963C-C7DB2F653B6A}" type="presOf" srcId="{3BA62022-A8FD-4EA9-9D08-63D96F951806}" destId="{9E54C2C8-D264-4F3B-93B2-C6EAD06F8F52}" srcOrd="0" destOrd="0" presId="urn:microsoft.com/office/officeart/2018/2/layout/IconVerticalSolidList"/>
    <dgm:cxn modelId="{11995E83-CAF1-4058-BB96-66DD1BD3A87A}" type="presParOf" srcId="{C05ED5C8-BEDB-4DB2-9466-9208F42320FB}" destId="{F57FD1A8-C4DD-4644-9647-01023C9CA8D6}" srcOrd="0" destOrd="0" presId="urn:microsoft.com/office/officeart/2018/2/layout/IconVerticalSolidList"/>
    <dgm:cxn modelId="{0E8084C2-7C41-40F1-8C09-389581136258}" type="presParOf" srcId="{F57FD1A8-C4DD-4644-9647-01023C9CA8D6}" destId="{0606760F-C9B0-4FEB-8E12-417165A5E269}" srcOrd="0" destOrd="0" presId="urn:microsoft.com/office/officeart/2018/2/layout/IconVerticalSolidList"/>
    <dgm:cxn modelId="{AF68E5EB-1063-43F3-A23F-9764E1C74580}" type="presParOf" srcId="{F57FD1A8-C4DD-4644-9647-01023C9CA8D6}" destId="{46BB8A82-F822-4A32-B6D2-D039E452A0D8}" srcOrd="1" destOrd="0" presId="urn:microsoft.com/office/officeart/2018/2/layout/IconVerticalSolidList"/>
    <dgm:cxn modelId="{D7FAD231-7386-4614-89EB-A2311EC8525E}" type="presParOf" srcId="{F57FD1A8-C4DD-4644-9647-01023C9CA8D6}" destId="{3437E8B1-F5FE-4A1C-97ED-5F2A90A7DD30}" srcOrd="2" destOrd="0" presId="urn:microsoft.com/office/officeart/2018/2/layout/IconVerticalSolidList"/>
    <dgm:cxn modelId="{80F5C563-B2C6-489C-8758-C9FE3BB2C243}" type="presParOf" srcId="{F57FD1A8-C4DD-4644-9647-01023C9CA8D6}" destId="{DBF5B540-EFAC-4F50-A45B-6151C5C54E5D}" srcOrd="3" destOrd="0" presId="urn:microsoft.com/office/officeart/2018/2/layout/IconVerticalSolidList"/>
    <dgm:cxn modelId="{EF828488-628D-45D4-BCB8-2376F3E85212}" type="presParOf" srcId="{C05ED5C8-BEDB-4DB2-9466-9208F42320FB}" destId="{CA2EB675-3C73-4551-AA05-397D1A71BFDF}" srcOrd="1" destOrd="0" presId="urn:microsoft.com/office/officeart/2018/2/layout/IconVerticalSolidList"/>
    <dgm:cxn modelId="{1BE8F1B2-DCDE-4FEC-95C7-EFE887329F7F}" type="presParOf" srcId="{C05ED5C8-BEDB-4DB2-9466-9208F42320FB}" destId="{3CA2451B-8F0F-4151-828A-1C95A79068B0}" srcOrd="2" destOrd="0" presId="urn:microsoft.com/office/officeart/2018/2/layout/IconVerticalSolidList"/>
    <dgm:cxn modelId="{71E5CAE5-1685-44B4-ADCF-614CF3DF6988}" type="presParOf" srcId="{3CA2451B-8F0F-4151-828A-1C95A79068B0}" destId="{44EBDC9B-3B7E-41B2-A827-EEBA2A7D9CC5}" srcOrd="0" destOrd="0" presId="urn:microsoft.com/office/officeart/2018/2/layout/IconVerticalSolidList"/>
    <dgm:cxn modelId="{0AEC0FAA-38D2-4B91-BC59-C6FD89B283B3}" type="presParOf" srcId="{3CA2451B-8F0F-4151-828A-1C95A79068B0}" destId="{60112B35-2204-48D5-9141-D6E96698ADDF}" srcOrd="1" destOrd="0" presId="urn:microsoft.com/office/officeart/2018/2/layout/IconVerticalSolidList"/>
    <dgm:cxn modelId="{CB45A056-7EC0-47BD-A203-1A2BC22BE984}" type="presParOf" srcId="{3CA2451B-8F0F-4151-828A-1C95A79068B0}" destId="{84828233-2D11-4CF2-BF50-23454B3A70B7}" srcOrd="2" destOrd="0" presId="urn:microsoft.com/office/officeart/2018/2/layout/IconVerticalSolidList"/>
    <dgm:cxn modelId="{0C95F7BC-499A-4A7F-B8CD-78D88E5EC39D}" type="presParOf" srcId="{3CA2451B-8F0F-4151-828A-1C95A79068B0}" destId="{F0383E2B-4B98-4817-9E84-E6E53EC89B5B}" srcOrd="3" destOrd="0" presId="urn:microsoft.com/office/officeart/2018/2/layout/IconVerticalSolidList"/>
    <dgm:cxn modelId="{9279E661-0560-474E-9814-F24D2717F38F}" type="presParOf" srcId="{C05ED5C8-BEDB-4DB2-9466-9208F42320FB}" destId="{58CCF3D8-7F1C-4BC7-91E3-67E0E59554D2}" srcOrd="3" destOrd="0" presId="urn:microsoft.com/office/officeart/2018/2/layout/IconVerticalSolidList"/>
    <dgm:cxn modelId="{616A261A-D953-4B1D-A452-33683B1BAA74}" type="presParOf" srcId="{C05ED5C8-BEDB-4DB2-9466-9208F42320FB}" destId="{EBE6319F-3129-4C7C-B6E5-C99400677E7F}" srcOrd="4" destOrd="0" presId="urn:microsoft.com/office/officeart/2018/2/layout/IconVerticalSolidList"/>
    <dgm:cxn modelId="{8EEB806B-5132-48E0-8865-C9452C93290E}" type="presParOf" srcId="{EBE6319F-3129-4C7C-B6E5-C99400677E7F}" destId="{74848F68-B81F-4D90-88D1-AC17E573B022}" srcOrd="0" destOrd="0" presId="urn:microsoft.com/office/officeart/2018/2/layout/IconVerticalSolidList"/>
    <dgm:cxn modelId="{BB5DEE02-99B9-47CA-B582-4D9B310D1B80}" type="presParOf" srcId="{EBE6319F-3129-4C7C-B6E5-C99400677E7F}" destId="{652C83C3-8AC3-42D8-885D-61E6FFEC2765}" srcOrd="1" destOrd="0" presId="urn:microsoft.com/office/officeart/2018/2/layout/IconVerticalSolidList"/>
    <dgm:cxn modelId="{00C1F615-BFCF-4B20-A08D-96EF812DAF2D}" type="presParOf" srcId="{EBE6319F-3129-4C7C-B6E5-C99400677E7F}" destId="{60BB8DD6-8B48-4450-8FE3-EF2F0CE5A7A5}" srcOrd="2" destOrd="0" presId="urn:microsoft.com/office/officeart/2018/2/layout/IconVerticalSolidList"/>
    <dgm:cxn modelId="{740F83C6-02E8-42DC-8FA0-ED7077443EC3}" type="presParOf" srcId="{EBE6319F-3129-4C7C-B6E5-C99400677E7F}" destId="{864A89C4-6927-4A06-9AAE-E5D40831E02E}" srcOrd="3" destOrd="0" presId="urn:microsoft.com/office/officeart/2018/2/layout/IconVerticalSolidList"/>
    <dgm:cxn modelId="{6BA71A6C-C378-4A4E-8CC1-403170FB2933}" type="presParOf" srcId="{C05ED5C8-BEDB-4DB2-9466-9208F42320FB}" destId="{F056ADEF-984C-4AB4-AFF8-6558F0DF0B3D}" srcOrd="5" destOrd="0" presId="urn:microsoft.com/office/officeart/2018/2/layout/IconVerticalSolidList"/>
    <dgm:cxn modelId="{F7D4C664-74D1-42FB-B41C-4E1A546972B7}" type="presParOf" srcId="{C05ED5C8-BEDB-4DB2-9466-9208F42320FB}" destId="{B5601C29-525A-4D41-B0CF-C73836D8C41B}" srcOrd="6" destOrd="0" presId="urn:microsoft.com/office/officeart/2018/2/layout/IconVerticalSolidList"/>
    <dgm:cxn modelId="{51AC50A6-5773-4F04-A702-E2D684C258EF}" type="presParOf" srcId="{B5601C29-525A-4D41-B0CF-C73836D8C41B}" destId="{37DD71EE-261A-4855-82B6-957650300D91}" srcOrd="0" destOrd="0" presId="urn:microsoft.com/office/officeart/2018/2/layout/IconVerticalSolidList"/>
    <dgm:cxn modelId="{333BECFA-FFDA-4B3B-83F4-3E4A0F8C891A}" type="presParOf" srcId="{B5601C29-525A-4D41-B0CF-C73836D8C41B}" destId="{79465575-F66F-4291-A6FF-237E7A5B090D}" srcOrd="1" destOrd="0" presId="urn:microsoft.com/office/officeart/2018/2/layout/IconVerticalSolidList"/>
    <dgm:cxn modelId="{2459B790-C342-4AF5-A083-B3B332061579}" type="presParOf" srcId="{B5601C29-525A-4D41-B0CF-C73836D8C41B}" destId="{CF370A57-76A4-45A5-9389-C9772203BC75}" srcOrd="2" destOrd="0" presId="urn:microsoft.com/office/officeart/2018/2/layout/IconVerticalSolidList"/>
    <dgm:cxn modelId="{EB31AB9A-C90B-4885-A531-1B74EAFD652D}" type="presParOf" srcId="{B5601C29-525A-4D41-B0CF-C73836D8C41B}" destId="{9E54C2C8-D264-4F3B-93B2-C6EAD06F8F5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1E7A500-6E46-4DAF-B9BA-70A80BE617D4}"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9ABDA877-60A3-4A42-AF6B-2511880D71A2}">
      <dgm:prSet/>
      <dgm:spPr/>
      <dgm:t>
        <a:bodyPr/>
        <a:lstStyle/>
        <a:p>
          <a:r>
            <a:rPr lang="en-US"/>
            <a:t>Purpose: Specifies that failure to enforce any right or provision of the contract does not constitute a waiver of future enforcement of that right or provision.</a:t>
          </a:r>
        </a:p>
      </dgm:t>
    </dgm:pt>
    <dgm:pt modelId="{BF23799E-7322-467B-96F3-06C7B6F905BC}" type="parTrans" cxnId="{0C3C37CD-066B-4DDD-9364-50BB1F990D85}">
      <dgm:prSet/>
      <dgm:spPr/>
      <dgm:t>
        <a:bodyPr/>
        <a:lstStyle/>
        <a:p>
          <a:endParaRPr lang="en-US"/>
        </a:p>
      </dgm:t>
    </dgm:pt>
    <dgm:pt modelId="{FE9D8060-B1F6-4BBF-8795-53F929C45860}" type="sibTrans" cxnId="{0C3C37CD-066B-4DDD-9364-50BB1F990D85}">
      <dgm:prSet/>
      <dgm:spPr/>
      <dgm:t>
        <a:bodyPr/>
        <a:lstStyle/>
        <a:p>
          <a:endParaRPr lang="en-US"/>
        </a:p>
      </dgm:t>
    </dgm:pt>
    <dgm:pt modelId="{74CED296-993A-4B4A-B9E2-D230C9D41F40}">
      <dgm:prSet/>
      <dgm:spPr/>
      <dgm:t>
        <a:bodyPr/>
        <a:lstStyle/>
        <a:p>
          <a:r>
            <a:rPr lang="en-US"/>
            <a:t>Example: "No waiver of any provision of this Agreement shall be deemed, or shall constitute, a waiver of any other provision."</a:t>
          </a:r>
        </a:p>
      </dgm:t>
    </dgm:pt>
    <dgm:pt modelId="{A53162B6-0BB2-49EA-8356-CCC2CAF3817A}" type="parTrans" cxnId="{FDF5FC89-220B-49C5-8546-09D65FC1F01E}">
      <dgm:prSet/>
      <dgm:spPr/>
      <dgm:t>
        <a:bodyPr/>
        <a:lstStyle/>
        <a:p>
          <a:endParaRPr lang="en-US"/>
        </a:p>
      </dgm:t>
    </dgm:pt>
    <dgm:pt modelId="{B6B00ADB-6293-4AB2-B506-E551F8D20C57}" type="sibTrans" cxnId="{FDF5FC89-220B-49C5-8546-09D65FC1F01E}">
      <dgm:prSet/>
      <dgm:spPr/>
      <dgm:t>
        <a:bodyPr/>
        <a:lstStyle/>
        <a:p>
          <a:endParaRPr lang="en-US"/>
        </a:p>
      </dgm:t>
    </dgm:pt>
    <dgm:pt modelId="{3752DA2B-22D2-4234-B4BA-A1D1E51E573C}">
      <dgm:prSet/>
      <dgm:spPr/>
      <dgm:t>
        <a:bodyPr/>
        <a:lstStyle/>
        <a:p>
          <a:r>
            <a:rPr lang="en-US"/>
            <a:t>Explanation: Protects a party's rights by ensuring that non-enforcement on one occasion does not permanently give up that right.</a:t>
          </a:r>
        </a:p>
      </dgm:t>
    </dgm:pt>
    <dgm:pt modelId="{9CEC731F-1314-4C13-A4E5-889E4C623686}" type="parTrans" cxnId="{E374CF5E-FE64-4BFC-88B5-0CD6B4D13C5E}">
      <dgm:prSet/>
      <dgm:spPr/>
      <dgm:t>
        <a:bodyPr/>
        <a:lstStyle/>
        <a:p>
          <a:endParaRPr lang="en-US"/>
        </a:p>
      </dgm:t>
    </dgm:pt>
    <dgm:pt modelId="{6146E048-B6BA-4E16-941F-79F9CA5F4347}" type="sibTrans" cxnId="{E374CF5E-FE64-4BFC-88B5-0CD6B4D13C5E}">
      <dgm:prSet/>
      <dgm:spPr/>
      <dgm:t>
        <a:bodyPr/>
        <a:lstStyle/>
        <a:p>
          <a:endParaRPr lang="en-US"/>
        </a:p>
      </dgm:t>
    </dgm:pt>
    <dgm:pt modelId="{9F50FE25-F94A-45EE-927D-55D05840CA38}">
      <dgm:prSet/>
      <dgm:spPr/>
      <dgm:t>
        <a:bodyPr/>
        <a:lstStyle/>
        <a:p>
          <a:r>
            <a:rPr lang="en-US"/>
            <a:t>Counterpart: Remedies Clause - While the waiver clause prevents accidental forfeiture of rights, the remedies clause ensures that the party retains all legal remedies to enforce those rights.</a:t>
          </a:r>
        </a:p>
      </dgm:t>
    </dgm:pt>
    <dgm:pt modelId="{2201279D-6049-4F6C-849A-4B7B9D036AAE}" type="parTrans" cxnId="{D2B5B475-536D-4671-B74D-E53FDF4BC691}">
      <dgm:prSet/>
      <dgm:spPr/>
      <dgm:t>
        <a:bodyPr/>
        <a:lstStyle/>
        <a:p>
          <a:endParaRPr lang="en-US"/>
        </a:p>
      </dgm:t>
    </dgm:pt>
    <dgm:pt modelId="{AB84F24C-6D26-462C-BEDA-D6F397F7BDBF}" type="sibTrans" cxnId="{D2B5B475-536D-4671-B74D-E53FDF4BC691}">
      <dgm:prSet/>
      <dgm:spPr/>
      <dgm:t>
        <a:bodyPr/>
        <a:lstStyle/>
        <a:p>
          <a:endParaRPr lang="en-US"/>
        </a:p>
      </dgm:t>
    </dgm:pt>
    <dgm:pt modelId="{4A4EC2D8-5BB7-410B-A4E4-CC8FD87A0A37}" type="pres">
      <dgm:prSet presAssocID="{21E7A500-6E46-4DAF-B9BA-70A80BE617D4}" presName="root" presStyleCnt="0">
        <dgm:presLayoutVars>
          <dgm:dir/>
          <dgm:resizeHandles val="exact"/>
        </dgm:presLayoutVars>
      </dgm:prSet>
      <dgm:spPr/>
    </dgm:pt>
    <dgm:pt modelId="{9FFBBDE0-615B-445B-B2F3-E6B47143BA3A}" type="pres">
      <dgm:prSet presAssocID="{9ABDA877-60A3-4A42-AF6B-2511880D71A2}" presName="compNode" presStyleCnt="0"/>
      <dgm:spPr/>
    </dgm:pt>
    <dgm:pt modelId="{ED6DD8F3-2EB3-49F0-966E-529B47EF1CB2}" type="pres">
      <dgm:prSet presAssocID="{9ABDA877-60A3-4A42-AF6B-2511880D71A2}" presName="bgRect" presStyleLbl="bgShp" presStyleIdx="0" presStyleCnt="4"/>
      <dgm:spPr/>
    </dgm:pt>
    <dgm:pt modelId="{6FDC929C-2A23-4EB1-A0C7-5D7BF60B0554}" type="pres">
      <dgm:prSet presAssocID="{9ABDA877-60A3-4A42-AF6B-2511880D71A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avel"/>
        </a:ext>
      </dgm:extLst>
    </dgm:pt>
    <dgm:pt modelId="{C4E73554-F95E-478E-AEAF-E1CBCA62654D}" type="pres">
      <dgm:prSet presAssocID="{9ABDA877-60A3-4A42-AF6B-2511880D71A2}" presName="spaceRect" presStyleCnt="0"/>
      <dgm:spPr/>
    </dgm:pt>
    <dgm:pt modelId="{3F50AE73-4646-4EA3-8F5D-4BD45BB98D67}" type="pres">
      <dgm:prSet presAssocID="{9ABDA877-60A3-4A42-AF6B-2511880D71A2}" presName="parTx" presStyleLbl="revTx" presStyleIdx="0" presStyleCnt="4">
        <dgm:presLayoutVars>
          <dgm:chMax val="0"/>
          <dgm:chPref val="0"/>
        </dgm:presLayoutVars>
      </dgm:prSet>
      <dgm:spPr/>
    </dgm:pt>
    <dgm:pt modelId="{73525F65-B1B8-471A-BD2F-A4C21B343EC1}" type="pres">
      <dgm:prSet presAssocID="{FE9D8060-B1F6-4BBF-8795-53F929C45860}" presName="sibTrans" presStyleCnt="0"/>
      <dgm:spPr/>
    </dgm:pt>
    <dgm:pt modelId="{C8B22DF1-6BB8-497B-8BC3-40EB12034530}" type="pres">
      <dgm:prSet presAssocID="{74CED296-993A-4B4A-B9E2-D230C9D41F40}" presName="compNode" presStyleCnt="0"/>
      <dgm:spPr/>
    </dgm:pt>
    <dgm:pt modelId="{BCC35A01-6320-4CE3-847E-630348DC1C59}" type="pres">
      <dgm:prSet presAssocID="{74CED296-993A-4B4A-B9E2-D230C9D41F40}" presName="bgRect" presStyleLbl="bgShp" presStyleIdx="1" presStyleCnt="4"/>
      <dgm:spPr/>
    </dgm:pt>
    <dgm:pt modelId="{509A0A9D-0E62-4B29-B13C-9F8BC98D1FAC}" type="pres">
      <dgm:prSet presAssocID="{74CED296-993A-4B4A-B9E2-D230C9D41F4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llar"/>
        </a:ext>
      </dgm:extLst>
    </dgm:pt>
    <dgm:pt modelId="{3FD80EC6-F4F4-428F-B33A-613CF3A633FC}" type="pres">
      <dgm:prSet presAssocID="{74CED296-993A-4B4A-B9E2-D230C9D41F40}" presName="spaceRect" presStyleCnt="0"/>
      <dgm:spPr/>
    </dgm:pt>
    <dgm:pt modelId="{2D4C81D1-58B2-40D5-A70B-CD4A1353961A}" type="pres">
      <dgm:prSet presAssocID="{74CED296-993A-4B4A-B9E2-D230C9D41F40}" presName="parTx" presStyleLbl="revTx" presStyleIdx="1" presStyleCnt="4">
        <dgm:presLayoutVars>
          <dgm:chMax val="0"/>
          <dgm:chPref val="0"/>
        </dgm:presLayoutVars>
      </dgm:prSet>
      <dgm:spPr/>
    </dgm:pt>
    <dgm:pt modelId="{4F61C1F9-FC4B-44DA-A3EC-68323B020231}" type="pres">
      <dgm:prSet presAssocID="{B6B00ADB-6293-4AB2-B506-E551F8D20C57}" presName="sibTrans" presStyleCnt="0"/>
      <dgm:spPr/>
    </dgm:pt>
    <dgm:pt modelId="{A09E8AE9-FE4B-466F-95EF-8B8EF1662A8D}" type="pres">
      <dgm:prSet presAssocID="{3752DA2B-22D2-4234-B4BA-A1D1E51E573C}" presName="compNode" presStyleCnt="0"/>
      <dgm:spPr/>
    </dgm:pt>
    <dgm:pt modelId="{064332C3-515A-4D9C-983C-87E64BB0AA6B}" type="pres">
      <dgm:prSet presAssocID="{3752DA2B-22D2-4234-B4BA-A1D1E51E573C}" presName="bgRect" presStyleLbl="bgShp" presStyleIdx="2" presStyleCnt="4"/>
      <dgm:spPr/>
    </dgm:pt>
    <dgm:pt modelId="{7A2E78C6-F5B4-4D65-84A8-27C5EF29C806}" type="pres">
      <dgm:prSet presAssocID="{3752DA2B-22D2-4234-B4BA-A1D1E51E573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2782AE84-24E6-4340-97AA-B649242355C2}" type="pres">
      <dgm:prSet presAssocID="{3752DA2B-22D2-4234-B4BA-A1D1E51E573C}" presName="spaceRect" presStyleCnt="0"/>
      <dgm:spPr/>
    </dgm:pt>
    <dgm:pt modelId="{B3CB258E-39AF-4FD1-A80F-23A68B6AD18C}" type="pres">
      <dgm:prSet presAssocID="{3752DA2B-22D2-4234-B4BA-A1D1E51E573C}" presName="parTx" presStyleLbl="revTx" presStyleIdx="2" presStyleCnt="4">
        <dgm:presLayoutVars>
          <dgm:chMax val="0"/>
          <dgm:chPref val="0"/>
        </dgm:presLayoutVars>
      </dgm:prSet>
      <dgm:spPr/>
    </dgm:pt>
    <dgm:pt modelId="{357A9798-AE0D-4FA7-BC4B-62108C4016D9}" type="pres">
      <dgm:prSet presAssocID="{6146E048-B6BA-4E16-941F-79F9CA5F4347}" presName="sibTrans" presStyleCnt="0"/>
      <dgm:spPr/>
    </dgm:pt>
    <dgm:pt modelId="{30B2310F-CF80-461A-BE66-652C20B73DDF}" type="pres">
      <dgm:prSet presAssocID="{9F50FE25-F94A-45EE-927D-55D05840CA38}" presName="compNode" presStyleCnt="0"/>
      <dgm:spPr/>
    </dgm:pt>
    <dgm:pt modelId="{85496D28-B579-4B44-BD19-A8626AA9CCE3}" type="pres">
      <dgm:prSet presAssocID="{9F50FE25-F94A-45EE-927D-55D05840CA38}" presName="bgRect" presStyleLbl="bgShp" presStyleIdx="3" presStyleCnt="4"/>
      <dgm:spPr/>
    </dgm:pt>
    <dgm:pt modelId="{6BDE41E3-30AD-4AB3-A3DC-09C9505293F0}" type="pres">
      <dgm:prSet presAssocID="{9F50FE25-F94A-45EE-927D-55D05840CA3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ntract"/>
        </a:ext>
      </dgm:extLst>
    </dgm:pt>
    <dgm:pt modelId="{18E0B0F0-9C72-44E5-98B9-9CBE4E894E9A}" type="pres">
      <dgm:prSet presAssocID="{9F50FE25-F94A-45EE-927D-55D05840CA38}" presName="spaceRect" presStyleCnt="0"/>
      <dgm:spPr/>
    </dgm:pt>
    <dgm:pt modelId="{0EE15094-3A8C-4E30-B1AF-7A2A817DD511}" type="pres">
      <dgm:prSet presAssocID="{9F50FE25-F94A-45EE-927D-55D05840CA38}" presName="parTx" presStyleLbl="revTx" presStyleIdx="3" presStyleCnt="4">
        <dgm:presLayoutVars>
          <dgm:chMax val="0"/>
          <dgm:chPref val="0"/>
        </dgm:presLayoutVars>
      </dgm:prSet>
      <dgm:spPr/>
    </dgm:pt>
  </dgm:ptLst>
  <dgm:cxnLst>
    <dgm:cxn modelId="{36106509-B555-42CA-93A8-DE87A9A00589}" type="presOf" srcId="{3752DA2B-22D2-4234-B4BA-A1D1E51E573C}" destId="{B3CB258E-39AF-4FD1-A80F-23A68B6AD18C}" srcOrd="0" destOrd="0" presId="urn:microsoft.com/office/officeart/2018/2/layout/IconVerticalSolidList"/>
    <dgm:cxn modelId="{E374CF5E-FE64-4BFC-88B5-0CD6B4D13C5E}" srcId="{21E7A500-6E46-4DAF-B9BA-70A80BE617D4}" destId="{3752DA2B-22D2-4234-B4BA-A1D1E51E573C}" srcOrd="2" destOrd="0" parTransId="{9CEC731F-1314-4C13-A4E5-889E4C623686}" sibTransId="{6146E048-B6BA-4E16-941F-79F9CA5F4347}"/>
    <dgm:cxn modelId="{D2B5B475-536D-4671-B74D-E53FDF4BC691}" srcId="{21E7A500-6E46-4DAF-B9BA-70A80BE617D4}" destId="{9F50FE25-F94A-45EE-927D-55D05840CA38}" srcOrd="3" destOrd="0" parTransId="{2201279D-6049-4F6C-849A-4B7B9D036AAE}" sibTransId="{AB84F24C-6D26-462C-BEDA-D6F397F7BDBF}"/>
    <dgm:cxn modelId="{FDF5FC89-220B-49C5-8546-09D65FC1F01E}" srcId="{21E7A500-6E46-4DAF-B9BA-70A80BE617D4}" destId="{74CED296-993A-4B4A-B9E2-D230C9D41F40}" srcOrd="1" destOrd="0" parTransId="{A53162B6-0BB2-49EA-8356-CCC2CAF3817A}" sibTransId="{B6B00ADB-6293-4AB2-B506-E551F8D20C57}"/>
    <dgm:cxn modelId="{848B5593-DFF5-4E22-9E4A-D990C45E3237}" type="presOf" srcId="{9ABDA877-60A3-4A42-AF6B-2511880D71A2}" destId="{3F50AE73-4646-4EA3-8F5D-4BD45BB98D67}" srcOrd="0" destOrd="0" presId="urn:microsoft.com/office/officeart/2018/2/layout/IconVerticalSolidList"/>
    <dgm:cxn modelId="{967BD1C7-0898-4F12-A690-F902ADD2B364}" type="presOf" srcId="{9F50FE25-F94A-45EE-927D-55D05840CA38}" destId="{0EE15094-3A8C-4E30-B1AF-7A2A817DD511}" srcOrd="0" destOrd="0" presId="urn:microsoft.com/office/officeart/2018/2/layout/IconVerticalSolidList"/>
    <dgm:cxn modelId="{0C3C37CD-066B-4DDD-9364-50BB1F990D85}" srcId="{21E7A500-6E46-4DAF-B9BA-70A80BE617D4}" destId="{9ABDA877-60A3-4A42-AF6B-2511880D71A2}" srcOrd="0" destOrd="0" parTransId="{BF23799E-7322-467B-96F3-06C7B6F905BC}" sibTransId="{FE9D8060-B1F6-4BBF-8795-53F929C45860}"/>
    <dgm:cxn modelId="{1A1F4BE3-8AD7-4727-8C04-617407D7DBD5}" type="presOf" srcId="{74CED296-993A-4B4A-B9E2-D230C9D41F40}" destId="{2D4C81D1-58B2-40D5-A70B-CD4A1353961A}" srcOrd="0" destOrd="0" presId="urn:microsoft.com/office/officeart/2018/2/layout/IconVerticalSolidList"/>
    <dgm:cxn modelId="{933CF5F1-32A8-42D1-AA7A-BB3F6002B479}" type="presOf" srcId="{21E7A500-6E46-4DAF-B9BA-70A80BE617D4}" destId="{4A4EC2D8-5BB7-410B-A4E4-CC8FD87A0A37}" srcOrd="0" destOrd="0" presId="urn:microsoft.com/office/officeart/2018/2/layout/IconVerticalSolidList"/>
    <dgm:cxn modelId="{F69C6E9F-58B9-461B-89C7-3C095ED106A1}" type="presParOf" srcId="{4A4EC2D8-5BB7-410B-A4E4-CC8FD87A0A37}" destId="{9FFBBDE0-615B-445B-B2F3-E6B47143BA3A}" srcOrd="0" destOrd="0" presId="urn:microsoft.com/office/officeart/2018/2/layout/IconVerticalSolidList"/>
    <dgm:cxn modelId="{44F892F2-8D84-4359-AAA4-B77B0480D2E3}" type="presParOf" srcId="{9FFBBDE0-615B-445B-B2F3-E6B47143BA3A}" destId="{ED6DD8F3-2EB3-49F0-966E-529B47EF1CB2}" srcOrd="0" destOrd="0" presId="urn:microsoft.com/office/officeart/2018/2/layout/IconVerticalSolidList"/>
    <dgm:cxn modelId="{82401E50-62E4-4E56-BF0E-3EAF33E2AA85}" type="presParOf" srcId="{9FFBBDE0-615B-445B-B2F3-E6B47143BA3A}" destId="{6FDC929C-2A23-4EB1-A0C7-5D7BF60B0554}" srcOrd="1" destOrd="0" presId="urn:microsoft.com/office/officeart/2018/2/layout/IconVerticalSolidList"/>
    <dgm:cxn modelId="{7FB0DBA0-1EE2-4EB1-895F-CB7D7946DC18}" type="presParOf" srcId="{9FFBBDE0-615B-445B-B2F3-E6B47143BA3A}" destId="{C4E73554-F95E-478E-AEAF-E1CBCA62654D}" srcOrd="2" destOrd="0" presId="urn:microsoft.com/office/officeart/2018/2/layout/IconVerticalSolidList"/>
    <dgm:cxn modelId="{5D246481-BD98-4606-8B20-0F0FBACE65E8}" type="presParOf" srcId="{9FFBBDE0-615B-445B-B2F3-E6B47143BA3A}" destId="{3F50AE73-4646-4EA3-8F5D-4BD45BB98D67}" srcOrd="3" destOrd="0" presId="urn:microsoft.com/office/officeart/2018/2/layout/IconVerticalSolidList"/>
    <dgm:cxn modelId="{7386E27B-4BB6-48A6-8A2E-1B74AE0033A6}" type="presParOf" srcId="{4A4EC2D8-5BB7-410B-A4E4-CC8FD87A0A37}" destId="{73525F65-B1B8-471A-BD2F-A4C21B343EC1}" srcOrd="1" destOrd="0" presId="urn:microsoft.com/office/officeart/2018/2/layout/IconVerticalSolidList"/>
    <dgm:cxn modelId="{C1E530C3-9EB3-43B9-ACD0-B7A2FA4FF009}" type="presParOf" srcId="{4A4EC2D8-5BB7-410B-A4E4-CC8FD87A0A37}" destId="{C8B22DF1-6BB8-497B-8BC3-40EB12034530}" srcOrd="2" destOrd="0" presId="urn:microsoft.com/office/officeart/2018/2/layout/IconVerticalSolidList"/>
    <dgm:cxn modelId="{5BE2265C-4DD3-446E-8A61-C154563500F2}" type="presParOf" srcId="{C8B22DF1-6BB8-497B-8BC3-40EB12034530}" destId="{BCC35A01-6320-4CE3-847E-630348DC1C59}" srcOrd="0" destOrd="0" presId="urn:microsoft.com/office/officeart/2018/2/layout/IconVerticalSolidList"/>
    <dgm:cxn modelId="{3A921B1F-F83A-4F01-9164-04301606CE38}" type="presParOf" srcId="{C8B22DF1-6BB8-497B-8BC3-40EB12034530}" destId="{509A0A9D-0E62-4B29-B13C-9F8BC98D1FAC}" srcOrd="1" destOrd="0" presId="urn:microsoft.com/office/officeart/2018/2/layout/IconVerticalSolidList"/>
    <dgm:cxn modelId="{6509307E-6E4E-4A14-B6CD-6EDE4448B55B}" type="presParOf" srcId="{C8B22DF1-6BB8-497B-8BC3-40EB12034530}" destId="{3FD80EC6-F4F4-428F-B33A-613CF3A633FC}" srcOrd="2" destOrd="0" presId="urn:microsoft.com/office/officeart/2018/2/layout/IconVerticalSolidList"/>
    <dgm:cxn modelId="{515E8E0A-EF90-44D4-A886-A2536D8161FB}" type="presParOf" srcId="{C8B22DF1-6BB8-497B-8BC3-40EB12034530}" destId="{2D4C81D1-58B2-40D5-A70B-CD4A1353961A}" srcOrd="3" destOrd="0" presId="urn:microsoft.com/office/officeart/2018/2/layout/IconVerticalSolidList"/>
    <dgm:cxn modelId="{B0922901-D884-48C3-A70C-6C996B8D909A}" type="presParOf" srcId="{4A4EC2D8-5BB7-410B-A4E4-CC8FD87A0A37}" destId="{4F61C1F9-FC4B-44DA-A3EC-68323B020231}" srcOrd="3" destOrd="0" presId="urn:microsoft.com/office/officeart/2018/2/layout/IconVerticalSolidList"/>
    <dgm:cxn modelId="{43115A39-FD36-451E-AC6D-8BA4E069B84F}" type="presParOf" srcId="{4A4EC2D8-5BB7-410B-A4E4-CC8FD87A0A37}" destId="{A09E8AE9-FE4B-466F-95EF-8B8EF1662A8D}" srcOrd="4" destOrd="0" presId="urn:microsoft.com/office/officeart/2018/2/layout/IconVerticalSolidList"/>
    <dgm:cxn modelId="{B3C6303C-88B3-459A-AFD0-55B5AD2B4B5F}" type="presParOf" srcId="{A09E8AE9-FE4B-466F-95EF-8B8EF1662A8D}" destId="{064332C3-515A-4D9C-983C-87E64BB0AA6B}" srcOrd="0" destOrd="0" presId="urn:microsoft.com/office/officeart/2018/2/layout/IconVerticalSolidList"/>
    <dgm:cxn modelId="{71BF2E72-2392-4E28-A195-58484BFCD479}" type="presParOf" srcId="{A09E8AE9-FE4B-466F-95EF-8B8EF1662A8D}" destId="{7A2E78C6-F5B4-4D65-84A8-27C5EF29C806}" srcOrd="1" destOrd="0" presId="urn:microsoft.com/office/officeart/2018/2/layout/IconVerticalSolidList"/>
    <dgm:cxn modelId="{ADB6F960-4005-4FC4-A88D-B24E5D7B9AF6}" type="presParOf" srcId="{A09E8AE9-FE4B-466F-95EF-8B8EF1662A8D}" destId="{2782AE84-24E6-4340-97AA-B649242355C2}" srcOrd="2" destOrd="0" presId="urn:microsoft.com/office/officeart/2018/2/layout/IconVerticalSolidList"/>
    <dgm:cxn modelId="{DF3272F9-DF1B-4FFF-AB70-BCB193AAC89F}" type="presParOf" srcId="{A09E8AE9-FE4B-466F-95EF-8B8EF1662A8D}" destId="{B3CB258E-39AF-4FD1-A80F-23A68B6AD18C}" srcOrd="3" destOrd="0" presId="urn:microsoft.com/office/officeart/2018/2/layout/IconVerticalSolidList"/>
    <dgm:cxn modelId="{DDAF566B-2C44-4B08-853C-7821A286007B}" type="presParOf" srcId="{4A4EC2D8-5BB7-410B-A4E4-CC8FD87A0A37}" destId="{357A9798-AE0D-4FA7-BC4B-62108C4016D9}" srcOrd="5" destOrd="0" presId="urn:microsoft.com/office/officeart/2018/2/layout/IconVerticalSolidList"/>
    <dgm:cxn modelId="{2182BC68-3370-4F16-89D5-4209023F25FD}" type="presParOf" srcId="{4A4EC2D8-5BB7-410B-A4E4-CC8FD87A0A37}" destId="{30B2310F-CF80-461A-BE66-652C20B73DDF}" srcOrd="6" destOrd="0" presId="urn:microsoft.com/office/officeart/2018/2/layout/IconVerticalSolidList"/>
    <dgm:cxn modelId="{B84A76B1-90F0-4976-9D20-4DD9EACF4143}" type="presParOf" srcId="{30B2310F-CF80-461A-BE66-652C20B73DDF}" destId="{85496D28-B579-4B44-BD19-A8626AA9CCE3}" srcOrd="0" destOrd="0" presId="urn:microsoft.com/office/officeart/2018/2/layout/IconVerticalSolidList"/>
    <dgm:cxn modelId="{CC5857E2-6CFD-4907-B3E1-731EB87E826E}" type="presParOf" srcId="{30B2310F-CF80-461A-BE66-652C20B73DDF}" destId="{6BDE41E3-30AD-4AB3-A3DC-09C9505293F0}" srcOrd="1" destOrd="0" presId="urn:microsoft.com/office/officeart/2018/2/layout/IconVerticalSolidList"/>
    <dgm:cxn modelId="{DC2D0B7B-77E8-4FF3-B25F-60ACC52E489C}" type="presParOf" srcId="{30B2310F-CF80-461A-BE66-652C20B73DDF}" destId="{18E0B0F0-9C72-44E5-98B9-9CBE4E894E9A}" srcOrd="2" destOrd="0" presId="urn:microsoft.com/office/officeart/2018/2/layout/IconVerticalSolidList"/>
    <dgm:cxn modelId="{FCC33039-C951-4ACE-A2CF-390FF977F526}" type="presParOf" srcId="{30B2310F-CF80-461A-BE66-652C20B73DDF}" destId="{0EE15094-3A8C-4E30-B1AF-7A2A817DD51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6A1AD15-8851-4463-8625-F5400177E1B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09018DD-75E5-45EF-A37F-D316574437AA}">
      <dgm:prSet/>
      <dgm:spPr/>
      <dgm:t>
        <a:bodyPr/>
        <a:lstStyle/>
        <a:p>
          <a:r>
            <a:rPr lang="en-US"/>
            <a:t>Purpose: Defines the procedure by which the contract can be modified, usually requiring written agreement from both parties.</a:t>
          </a:r>
        </a:p>
      </dgm:t>
    </dgm:pt>
    <dgm:pt modelId="{F6751AA7-73D3-4487-914A-F65206C73F5F}" type="parTrans" cxnId="{77F204B0-3789-46CD-A301-730E9337129A}">
      <dgm:prSet/>
      <dgm:spPr/>
      <dgm:t>
        <a:bodyPr/>
        <a:lstStyle/>
        <a:p>
          <a:endParaRPr lang="en-US"/>
        </a:p>
      </dgm:t>
    </dgm:pt>
    <dgm:pt modelId="{0542BB5A-6658-4F39-9964-F8DA6F99D697}" type="sibTrans" cxnId="{77F204B0-3789-46CD-A301-730E9337129A}">
      <dgm:prSet/>
      <dgm:spPr/>
      <dgm:t>
        <a:bodyPr/>
        <a:lstStyle/>
        <a:p>
          <a:endParaRPr lang="en-US"/>
        </a:p>
      </dgm:t>
    </dgm:pt>
    <dgm:pt modelId="{B9968381-A563-4AA7-866D-1AB5EBFB9CDF}">
      <dgm:prSet/>
      <dgm:spPr/>
      <dgm:t>
        <a:bodyPr/>
        <a:lstStyle/>
        <a:p>
          <a:r>
            <a:rPr lang="en-US"/>
            <a:t>Example: "This Agreement may not be modified except by written agreement executed by both parties."</a:t>
          </a:r>
        </a:p>
      </dgm:t>
    </dgm:pt>
    <dgm:pt modelId="{9C27A8EC-70C9-4532-ACC6-9F2453CCA97C}" type="parTrans" cxnId="{64A7AB5E-CC6E-44BE-BA83-6740758F4C89}">
      <dgm:prSet/>
      <dgm:spPr/>
      <dgm:t>
        <a:bodyPr/>
        <a:lstStyle/>
        <a:p>
          <a:endParaRPr lang="en-US"/>
        </a:p>
      </dgm:t>
    </dgm:pt>
    <dgm:pt modelId="{C2C343C6-8262-4CC1-AFB1-4EA83BCDB9BC}" type="sibTrans" cxnId="{64A7AB5E-CC6E-44BE-BA83-6740758F4C89}">
      <dgm:prSet/>
      <dgm:spPr/>
      <dgm:t>
        <a:bodyPr/>
        <a:lstStyle/>
        <a:p>
          <a:endParaRPr lang="en-US"/>
        </a:p>
      </dgm:t>
    </dgm:pt>
    <dgm:pt modelId="{3189C60F-F733-4446-87B1-995F83951CA8}">
      <dgm:prSet/>
      <dgm:spPr/>
      <dgm:t>
        <a:bodyPr/>
        <a:lstStyle/>
        <a:p>
          <a:r>
            <a:rPr lang="en-US"/>
            <a:t>Explanation: Prevents unauthorized or informal changes to the contract, ensuring any alterations are deliberate and mutual.</a:t>
          </a:r>
        </a:p>
      </dgm:t>
    </dgm:pt>
    <dgm:pt modelId="{6AB8F567-81EE-4AA5-A7F5-AF78910751BE}" type="parTrans" cxnId="{C66EA13D-5FBF-49B3-9188-00F3E3DF38C3}">
      <dgm:prSet/>
      <dgm:spPr/>
      <dgm:t>
        <a:bodyPr/>
        <a:lstStyle/>
        <a:p>
          <a:endParaRPr lang="en-US"/>
        </a:p>
      </dgm:t>
    </dgm:pt>
    <dgm:pt modelId="{BCE10420-BC3D-4658-9FDF-DCD88AEE0178}" type="sibTrans" cxnId="{C66EA13D-5FBF-49B3-9188-00F3E3DF38C3}">
      <dgm:prSet/>
      <dgm:spPr/>
      <dgm:t>
        <a:bodyPr/>
        <a:lstStyle/>
        <a:p>
          <a:endParaRPr lang="en-US"/>
        </a:p>
      </dgm:t>
    </dgm:pt>
    <dgm:pt modelId="{6860328F-7C4F-4929-9133-6E60FA049693}">
      <dgm:prSet/>
      <dgm:spPr/>
      <dgm:t>
        <a:bodyPr/>
        <a:lstStyle/>
        <a:p>
          <a:r>
            <a:rPr lang="en-US"/>
            <a:t>Counterpart: Entire Agreement Clause - While the entire agreement clause confirms the finality of the contract, the amendments clause provides a method for formal changes when necessary.</a:t>
          </a:r>
        </a:p>
      </dgm:t>
    </dgm:pt>
    <dgm:pt modelId="{95E46734-EC62-45B1-B7E1-C93670DE092F}" type="parTrans" cxnId="{3FA04D64-8BF8-40DE-95CC-B983DD52F218}">
      <dgm:prSet/>
      <dgm:spPr/>
      <dgm:t>
        <a:bodyPr/>
        <a:lstStyle/>
        <a:p>
          <a:endParaRPr lang="en-US"/>
        </a:p>
      </dgm:t>
    </dgm:pt>
    <dgm:pt modelId="{78F46352-8B60-4A31-B53E-A406CBF7A2F4}" type="sibTrans" cxnId="{3FA04D64-8BF8-40DE-95CC-B983DD52F218}">
      <dgm:prSet/>
      <dgm:spPr/>
      <dgm:t>
        <a:bodyPr/>
        <a:lstStyle/>
        <a:p>
          <a:endParaRPr lang="en-US"/>
        </a:p>
      </dgm:t>
    </dgm:pt>
    <dgm:pt modelId="{EC026181-9C1C-8D4F-97BC-28DF3D3AEC52}" type="pres">
      <dgm:prSet presAssocID="{B6A1AD15-8851-4463-8625-F5400177E1B8}" presName="linear" presStyleCnt="0">
        <dgm:presLayoutVars>
          <dgm:animLvl val="lvl"/>
          <dgm:resizeHandles val="exact"/>
        </dgm:presLayoutVars>
      </dgm:prSet>
      <dgm:spPr/>
    </dgm:pt>
    <dgm:pt modelId="{33C8FB06-F4E2-104C-95DD-BC4345F6FF01}" type="pres">
      <dgm:prSet presAssocID="{C09018DD-75E5-45EF-A37F-D316574437AA}" presName="parentText" presStyleLbl="node1" presStyleIdx="0" presStyleCnt="4">
        <dgm:presLayoutVars>
          <dgm:chMax val="0"/>
          <dgm:bulletEnabled val="1"/>
        </dgm:presLayoutVars>
      </dgm:prSet>
      <dgm:spPr/>
    </dgm:pt>
    <dgm:pt modelId="{D6A29183-4372-5F43-BBC5-21D099DFD19E}" type="pres">
      <dgm:prSet presAssocID="{0542BB5A-6658-4F39-9964-F8DA6F99D697}" presName="spacer" presStyleCnt="0"/>
      <dgm:spPr/>
    </dgm:pt>
    <dgm:pt modelId="{4AD53747-4158-5A48-A490-0CA62FA2707D}" type="pres">
      <dgm:prSet presAssocID="{B9968381-A563-4AA7-866D-1AB5EBFB9CDF}" presName="parentText" presStyleLbl="node1" presStyleIdx="1" presStyleCnt="4">
        <dgm:presLayoutVars>
          <dgm:chMax val="0"/>
          <dgm:bulletEnabled val="1"/>
        </dgm:presLayoutVars>
      </dgm:prSet>
      <dgm:spPr/>
    </dgm:pt>
    <dgm:pt modelId="{5FD0FDE1-ACA1-A942-A1B3-3E2DD4162670}" type="pres">
      <dgm:prSet presAssocID="{C2C343C6-8262-4CC1-AFB1-4EA83BCDB9BC}" presName="spacer" presStyleCnt="0"/>
      <dgm:spPr/>
    </dgm:pt>
    <dgm:pt modelId="{334916C2-B77A-6D47-9C5A-5BDD96E68A0E}" type="pres">
      <dgm:prSet presAssocID="{3189C60F-F733-4446-87B1-995F83951CA8}" presName="parentText" presStyleLbl="node1" presStyleIdx="2" presStyleCnt="4">
        <dgm:presLayoutVars>
          <dgm:chMax val="0"/>
          <dgm:bulletEnabled val="1"/>
        </dgm:presLayoutVars>
      </dgm:prSet>
      <dgm:spPr/>
    </dgm:pt>
    <dgm:pt modelId="{F5D8BA39-1D77-1B43-8FB4-B649FE962ABF}" type="pres">
      <dgm:prSet presAssocID="{BCE10420-BC3D-4658-9FDF-DCD88AEE0178}" presName="spacer" presStyleCnt="0"/>
      <dgm:spPr/>
    </dgm:pt>
    <dgm:pt modelId="{F15395D5-EF3C-344D-87BA-F429C684E847}" type="pres">
      <dgm:prSet presAssocID="{6860328F-7C4F-4929-9133-6E60FA049693}" presName="parentText" presStyleLbl="node1" presStyleIdx="3" presStyleCnt="4">
        <dgm:presLayoutVars>
          <dgm:chMax val="0"/>
          <dgm:bulletEnabled val="1"/>
        </dgm:presLayoutVars>
      </dgm:prSet>
      <dgm:spPr/>
    </dgm:pt>
  </dgm:ptLst>
  <dgm:cxnLst>
    <dgm:cxn modelId="{F897073C-C11C-A14D-A29B-536018712145}" type="presOf" srcId="{6860328F-7C4F-4929-9133-6E60FA049693}" destId="{F15395D5-EF3C-344D-87BA-F429C684E847}" srcOrd="0" destOrd="0" presId="urn:microsoft.com/office/officeart/2005/8/layout/vList2"/>
    <dgm:cxn modelId="{C66EA13D-5FBF-49B3-9188-00F3E3DF38C3}" srcId="{B6A1AD15-8851-4463-8625-F5400177E1B8}" destId="{3189C60F-F733-4446-87B1-995F83951CA8}" srcOrd="2" destOrd="0" parTransId="{6AB8F567-81EE-4AA5-A7F5-AF78910751BE}" sibTransId="{BCE10420-BC3D-4658-9FDF-DCD88AEE0178}"/>
    <dgm:cxn modelId="{2E8FE141-A9FA-B54F-A735-0D089FD38F57}" type="presOf" srcId="{C09018DD-75E5-45EF-A37F-D316574437AA}" destId="{33C8FB06-F4E2-104C-95DD-BC4345F6FF01}" srcOrd="0" destOrd="0" presId="urn:microsoft.com/office/officeart/2005/8/layout/vList2"/>
    <dgm:cxn modelId="{58D4AA55-796E-3C43-BC9F-D4D5DDF9D7AB}" type="presOf" srcId="{B9968381-A563-4AA7-866D-1AB5EBFB9CDF}" destId="{4AD53747-4158-5A48-A490-0CA62FA2707D}" srcOrd="0" destOrd="0" presId="urn:microsoft.com/office/officeart/2005/8/layout/vList2"/>
    <dgm:cxn modelId="{64A7AB5E-CC6E-44BE-BA83-6740758F4C89}" srcId="{B6A1AD15-8851-4463-8625-F5400177E1B8}" destId="{B9968381-A563-4AA7-866D-1AB5EBFB9CDF}" srcOrd="1" destOrd="0" parTransId="{9C27A8EC-70C9-4532-ACC6-9F2453CCA97C}" sibTransId="{C2C343C6-8262-4CC1-AFB1-4EA83BCDB9BC}"/>
    <dgm:cxn modelId="{3FA04D64-8BF8-40DE-95CC-B983DD52F218}" srcId="{B6A1AD15-8851-4463-8625-F5400177E1B8}" destId="{6860328F-7C4F-4929-9133-6E60FA049693}" srcOrd="3" destOrd="0" parTransId="{95E46734-EC62-45B1-B7E1-C93670DE092F}" sibTransId="{78F46352-8B60-4A31-B53E-A406CBF7A2F4}"/>
    <dgm:cxn modelId="{77F204B0-3789-46CD-A301-730E9337129A}" srcId="{B6A1AD15-8851-4463-8625-F5400177E1B8}" destId="{C09018DD-75E5-45EF-A37F-D316574437AA}" srcOrd="0" destOrd="0" parTransId="{F6751AA7-73D3-4487-914A-F65206C73F5F}" sibTransId="{0542BB5A-6658-4F39-9964-F8DA6F99D697}"/>
    <dgm:cxn modelId="{4E876AB1-45CF-0E4F-89E1-BFFAC4DC2D02}" type="presOf" srcId="{3189C60F-F733-4446-87B1-995F83951CA8}" destId="{334916C2-B77A-6D47-9C5A-5BDD96E68A0E}" srcOrd="0" destOrd="0" presId="urn:microsoft.com/office/officeart/2005/8/layout/vList2"/>
    <dgm:cxn modelId="{58A53EF0-83EE-1A49-9CEA-6432D422BDA3}" type="presOf" srcId="{B6A1AD15-8851-4463-8625-F5400177E1B8}" destId="{EC026181-9C1C-8D4F-97BC-28DF3D3AEC52}" srcOrd="0" destOrd="0" presId="urn:microsoft.com/office/officeart/2005/8/layout/vList2"/>
    <dgm:cxn modelId="{97095A97-9042-1D4F-AA04-5119D8ECB7B8}" type="presParOf" srcId="{EC026181-9C1C-8D4F-97BC-28DF3D3AEC52}" destId="{33C8FB06-F4E2-104C-95DD-BC4345F6FF01}" srcOrd="0" destOrd="0" presId="urn:microsoft.com/office/officeart/2005/8/layout/vList2"/>
    <dgm:cxn modelId="{BF7A38B8-A8F1-A940-8496-29A4AD703AC9}" type="presParOf" srcId="{EC026181-9C1C-8D4F-97BC-28DF3D3AEC52}" destId="{D6A29183-4372-5F43-BBC5-21D099DFD19E}" srcOrd="1" destOrd="0" presId="urn:microsoft.com/office/officeart/2005/8/layout/vList2"/>
    <dgm:cxn modelId="{4F11C6F8-D58F-ED41-85C5-9CB0D1BEC426}" type="presParOf" srcId="{EC026181-9C1C-8D4F-97BC-28DF3D3AEC52}" destId="{4AD53747-4158-5A48-A490-0CA62FA2707D}" srcOrd="2" destOrd="0" presId="urn:microsoft.com/office/officeart/2005/8/layout/vList2"/>
    <dgm:cxn modelId="{FB11A834-F77F-5744-BFAF-B15D375D21E8}" type="presParOf" srcId="{EC026181-9C1C-8D4F-97BC-28DF3D3AEC52}" destId="{5FD0FDE1-ACA1-A942-A1B3-3E2DD4162670}" srcOrd="3" destOrd="0" presId="urn:microsoft.com/office/officeart/2005/8/layout/vList2"/>
    <dgm:cxn modelId="{C1439A14-2A57-834C-A2E8-2D06C4266195}" type="presParOf" srcId="{EC026181-9C1C-8D4F-97BC-28DF3D3AEC52}" destId="{334916C2-B77A-6D47-9C5A-5BDD96E68A0E}" srcOrd="4" destOrd="0" presId="urn:microsoft.com/office/officeart/2005/8/layout/vList2"/>
    <dgm:cxn modelId="{34F8D357-7C45-9C43-BE0F-54D882A372A0}" type="presParOf" srcId="{EC026181-9C1C-8D4F-97BC-28DF3D3AEC52}" destId="{F5D8BA39-1D77-1B43-8FB4-B649FE962ABF}" srcOrd="5" destOrd="0" presId="urn:microsoft.com/office/officeart/2005/8/layout/vList2"/>
    <dgm:cxn modelId="{F430DA4E-B7FE-BC46-AC42-43263176805E}" type="presParOf" srcId="{EC026181-9C1C-8D4F-97BC-28DF3D3AEC52}" destId="{F15395D5-EF3C-344D-87BA-F429C684E84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34B5A04-6800-4C2B-9DB3-1E87C5E58489}"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355CE125-3E44-4189-A537-D021C35827C3}">
      <dgm:prSet/>
      <dgm:spPr/>
      <dgm:t>
        <a:bodyPr/>
        <a:lstStyle/>
        <a:p>
          <a:r>
            <a:rPr lang="en-US"/>
            <a:t>Purpose: Ensures that if any part of the contract is found unenforceable, the rest of the contract remains valid.</a:t>
          </a:r>
        </a:p>
      </dgm:t>
    </dgm:pt>
    <dgm:pt modelId="{D4814196-A020-4E6A-A0A9-07852A3CC324}" type="parTrans" cxnId="{D32A0BEC-5FCA-47A2-80AF-C68CA1A737E6}">
      <dgm:prSet/>
      <dgm:spPr/>
      <dgm:t>
        <a:bodyPr/>
        <a:lstStyle/>
        <a:p>
          <a:endParaRPr lang="en-US"/>
        </a:p>
      </dgm:t>
    </dgm:pt>
    <dgm:pt modelId="{064AD4DE-BF10-470C-B733-09A4E31BA418}" type="sibTrans" cxnId="{D32A0BEC-5FCA-47A2-80AF-C68CA1A737E6}">
      <dgm:prSet/>
      <dgm:spPr/>
      <dgm:t>
        <a:bodyPr/>
        <a:lstStyle/>
        <a:p>
          <a:endParaRPr lang="en-US"/>
        </a:p>
      </dgm:t>
    </dgm:pt>
    <dgm:pt modelId="{E2D7DB1A-C644-4820-ADA1-0CF4F624D0C4}">
      <dgm:prSet/>
      <dgm:spPr/>
      <dgm:t>
        <a:bodyPr/>
        <a:lstStyle/>
        <a:p>
          <a:r>
            <a:rPr lang="en-US"/>
            <a:t>Example: "If any provision of this Agreement is deemed invalid, the remainder of the Agreement shall continue in full force and effect."</a:t>
          </a:r>
        </a:p>
      </dgm:t>
    </dgm:pt>
    <dgm:pt modelId="{9B828063-CB27-4F3E-81E2-EE513A71F926}" type="parTrans" cxnId="{F6ACA0E9-EC9D-4191-9F16-0BD76916E0F3}">
      <dgm:prSet/>
      <dgm:spPr/>
      <dgm:t>
        <a:bodyPr/>
        <a:lstStyle/>
        <a:p>
          <a:endParaRPr lang="en-US"/>
        </a:p>
      </dgm:t>
    </dgm:pt>
    <dgm:pt modelId="{663B3B2D-3E0C-41E1-A8DC-6858F5C6CCC7}" type="sibTrans" cxnId="{F6ACA0E9-EC9D-4191-9F16-0BD76916E0F3}">
      <dgm:prSet/>
      <dgm:spPr/>
      <dgm:t>
        <a:bodyPr/>
        <a:lstStyle/>
        <a:p>
          <a:endParaRPr lang="en-US"/>
        </a:p>
      </dgm:t>
    </dgm:pt>
    <dgm:pt modelId="{67065293-CCD5-4A1C-8AFA-CAF3050C432D}">
      <dgm:prSet/>
      <dgm:spPr/>
      <dgm:t>
        <a:bodyPr/>
        <a:lstStyle/>
        <a:p>
          <a:r>
            <a:rPr lang="en-US"/>
            <a:t>Explanation: Protects the integrity of the agreement by allowing partial enforcement when certain terms are legally problematic.</a:t>
          </a:r>
        </a:p>
      </dgm:t>
    </dgm:pt>
    <dgm:pt modelId="{8A112D51-AF4E-4DE5-93A8-84147F9FC13A}" type="parTrans" cxnId="{AE9D3DC5-7A0B-4635-83E3-245DA88C8068}">
      <dgm:prSet/>
      <dgm:spPr/>
      <dgm:t>
        <a:bodyPr/>
        <a:lstStyle/>
        <a:p>
          <a:endParaRPr lang="en-US"/>
        </a:p>
      </dgm:t>
    </dgm:pt>
    <dgm:pt modelId="{A1067776-F97F-46BA-80F3-E5CCD35B8C40}" type="sibTrans" cxnId="{AE9D3DC5-7A0B-4635-83E3-245DA88C8068}">
      <dgm:prSet/>
      <dgm:spPr/>
      <dgm:t>
        <a:bodyPr/>
        <a:lstStyle/>
        <a:p>
          <a:endParaRPr lang="en-US"/>
        </a:p>
      </dgm:t>
    </dgm:pt>
    <dgm:pt modelId="{A3094511-D40D-4AC3-A2A6-DE2E711E1ED4}">
      <dgm:prSet/>
      <dgm:spPr/>
      <dgm:t>
        <a:bodyPr/>
        <a:lstStyle/>
        <a:p>
          <a:r>
            <a:rPr lang="en-US"/>
            <a:t>Counterpart: Savings Clause - Ensures that if certain contract terms become unenforceable due to changes in law or court rulings, the rest of the contract is 'saved' and remains enforceable.</a:t>
          </a:r>
        </a:p>
      </dgm:t>
    </dgm:pt>
    <dgm:pt modelId="{B2F306F6-5F44-4A3E-8B1E-B534C04A8512}" type="parTrans" cxnId="{AE72419E-D8E0-4DC8-AFE6-420266234EC3}">
      <dgm:prSet/>
      <dgm:spPr/>
      <dgm:t>
        <a:bodyPr/>
        <a:lstStyle/>
        <a:p>
          <a:endParaRPr lang="en-US"/>
        </a:p>
      </dgm:t>
    </dgm:pt>
    <dgm:pt modelId="{89078746-F913-4F79-8163-452E4AB4ACB6}" type="sibTrans" cxnId="{AE72419E-D8E0-4DC8-AFE6-420266234EC3}">
      <dgm:prSet/>
      <dgm:spPr/>
      <dgm:t>
        <a:bodyPr/>
        <a:lstStyle/>
        <a:p>
          <a:endParaRPr lang="en-US"/>
        </a:p>
      </dgm:t>
    </dgm:pt>
    <dgm:pt modelId="{26ADC5F1-5437-AB4E-862B-0FCE4F1F0A39}" type="pres">
      <dgm:prSet presAssocID="{334B5A04-6800-4C2B-9DB3-1E87C5E58489}" presName="diagram" presStyleCnt="0">
        <dgm:presLayoutVars>
          <dgm:dir/>
          <dgm:resizeHandles val="exact"/>
        </dgm:presLayoutVars>
      </dgm:prSet>
      <dgm:spPr/>
    </dgm:pt>
    <dgm:pt modelId="{58D9D63D-60A0-1C40-AD17-B0E8ECE0B9C1}" type="pres">
      <dgm:prSet presAssocID="{355CE125-3E44-4189-A537-D021C35827C3}" presName="node" presStyleLbl="node1" presStyleIdx="0" presStyleCnt="4">
        <dgm:presLayoutVars>
          <dgm:bulletEnabled val="1"/>
        </dgm:presLayoutVars>
      </dgm:prSet>
      <dgm:spPr/>
    </dgm:pt>
    <dgm:pt modelId="{7708BD64-2934-D440-9F1F-432E6117AA0D}" type="pres">
      <dgm:prSet presAssocID="{064AD4DE-BF10-470C-B733-09A4E31BA418}" presName="sibTrans" presStyleCnt="0"/>
      <dgm:spPr/>
    </dgm:pt>
    <dgm:pt modelId="{06284EF6-9F3C-4C42-B189-180BD1D43BDF}" type="pres">
      <dgm:prSet presAssocID="{E2D7DB1A-C644-4820-ADA1-0CF4F624D0C4}" presName="node" presStyleLbl="node1" presStyleIdx="1" presStyleCnt="4">
        <dgm:presLayoutVars>
          <dgm:bulletEnabled val="1"/>
        </dgm:presLayoutVars>
      </dgm:prSet>
      <dgm:spPr/>
    </dgm:pt>
    <dgm:pt modelId="{2C5DAE25-B581-3B41-81D7-A49BE8428BC7}" type="pres">
      <dgm:prSet presAssocID="{663B3B2D-3E0C-41E1-A8DC-6858F5C6CCC7}" presName="sibTrans" presStyleCnt="0"/>
      <dgm:spPr/>
    </dgm:pt>
    <dgm:pt modelId="{77ECE4F6-60A3-034F-892D-6217F4362936}" type="pres">
      <dgm:prSet presAssocID="{67065293-CCD5-4A1C-8AFA-CAF3050C432D}" presName="node" presStyleLbl="node1" presStyleIdx="2" presStyleCnt="4">
        <dgm:presLayoutVars>
          <dgm:bulletEnabled val="1"/>
        </dgm:presLayoutVars>
      </dgm:prSet>
      <dgm:spPr/>
    </dgm:pt>
    <dgm:pt modelId="{E9947E42-A2A5-3946-AE25-37659720A7B0}" type="pres">
      <dgm:prSet presAssocID="{A1067776-F97F-46BA-80F3-E5CCD35B8C40}" presName="sibTrans" presStyleCnt="0"/>
      <dgm:spPr/>
    </dgm:pt>
    <dgm:pt modelId="{F1503802-955A-354A-AF0C-8AE739AE7D50}" type="pres">
      <dgm:prSet presAssocID="{A3094511-D40D-4AC3-A2A6-DE2E711E1ED4}" presName="node" presStyleLbl="node1" presStyleIdx="3" presStyleCnt="4">
        <dgm:presLayoutVars>
          <dgm:bulletEnabled val="1"/>
        </dgm:presLayoutVars>
      </dgm:prSet>
      <dgm:spPr/>
    </dgm:pt>
  </dgm:ptLst>
  <dgm:cxnLst>
    <dgm:cxn modelId="{A059FD06-7E53-0547-8BFA-089B50AD0EA3}" type="presOf" srcId="{A3094511-D40D-4AC3-A2A6-DE2E711E1ED4}" destId="{F1503802-955A-354A-AF0C-8AE739AE7D50}" srcOrd="0" destOrd="0" presId="urn:microsoft.com/office/officeart/2005/8/layout/default"/>
    <dgm:cxn modelId="{D8A3BA32-47DB-8347-926B-C8DB2BE87B03}" type="presOf" srcId="{334B5A04-6800-4C2B-9DB3-1E87C5E58489}" destId="{26ADC5F1-5437-AB4E-862B-0FCE4F1F0A39}" srcOrd="0" destOrd="0" presId="urn:microsoft.com/office/officeart/2005/8/layout/default"/>
    <dgm:cxn modelId="{AE72419E-D8E0-4DC8-AFE6-420266234EC3}" srcId="{334B5A04-6800-4C2B-9DB3-1E87C5E58489}" destId="{A3094511-D40D-4AC3-A2A6-DE2E711E1ED4}" srcOrd="3" destOrd="0" parTransId="{B2F306F6-5F44-4A3E-8B1E-B534C04A8512}" sibTransId="{89078746-F913-4F79-8163-452E4AB4ACB6}"/>
    <dgm:cxn modelId="{28FC58A8-073D-384A-B6F7-B77A59152C1D}" type="presOf" srcId="{355CE125-3E44-4189-A537-D021C35827C3}" destId="{58D9D63D-60A0-1C40-AD17-B0E8ECE0B9C1}" srcOrd="0" destOrd="0" presId="urn:microsoft.com/office/officeart/2005/8/layout/default"/>
    <dgm:cxn modelId="{A7671CAC-A5E4-2E41-8614-C96D6CE910F8}" type="presOf" srcId="{67065293-CCD5-4A1C-8AFA-CAF3050C432D}" destId="{77ECE4F6-60A3-034F-892D-6217F4362936}" srcOrd="0" destOrd="0" presId="urn:microsoft.com/office/officeart/2005/8/layout/default"/>
    <dgm:cxn modelId="{B31D68C2-D428-4F4B-BE75-0274CB010CD0}" type="presOf" srcId="{E2D7DB1A-C644-4820-ADA1-0CF4F624D0C4}" destId="{06284EF6-9F3C-4C42-B189-180BD1D43BDF}" srcOrd="0" destOrd="0" presId="urn:microsoft.com/office/officeart/2005/8/layout/default"/>
    <dgm:cxn modelId="{AE9D3DC5-7A0B-4635-83E3-245DA88C8068}" srcId="{334B5A04-6800-4C2B-9DB3-1E87C5E58489}" destId="{67065293-CCD5-4A1C-8AFA-CAF3050C432D}" srcOrd="2" destOrd="0" parTransId="{8A112D51-AF4E-4DE5-93A8-84147F9FC13A}" sibTransId="{A1067776-F97F-46BA-80F3-E5CCD35B8C40}"/>
    <dgm:cxn modelId="{F6ACA0E9-EC9D-4191-9F16-0BD76916E0F3}" srcId="{334B5A04-6800-4C2B-9DB3-1E87C5E58489}" destId="{E2D7DB1A-C644-4820-ADA1-0CF4F624D0C4}" srcOrd="1" destOrd="0" parTransId="{9B828063-CB27-4F3E-81E2-EE513A71F926}" sibTransId="{663B3B2D-3E0C-41E1-A8DC-6858F5C6CCC7}"/>
    <dgm:cxn modelId="{D32A0BEC-5FCA-47A2-80AF-C68CA1A737E6}" srcId="{334B5A04-6800-4C2B-9DB3-1E87C5E58489}" destId="{355CE125-3E44-4189-A537-D021C35827C3}" srcOrd="0" destOrd="0" parTransId="{D4814196-A020-4E6A-A0A9-07852A3CC324}" sibTransId="{064AD4DE-BF10-470C-B733-09A4E31BA418}"/>
    <dgm:cxn modelId="{86A1BC00-ED2D-2549-B5FC-7B3ADA0E8B58}" type="presParOf" srcId="{26ADC5F1-5437-AB4E-862B-0FCE4F1F0A39}" destId="{58D9D63D-60A0-1C40-AD17-B0E8ECE0B9C1}" srcOrd="0" destOrd="0" presId="urn:microsoft.com/office/officeart/2005/8/layout/default"/>
    <dgm:cxn modelId="{73FDAA4A-F017-5D46-BD45-AA9756C10765}" type="presParOf" srcId="{26ADC5F1-5437-AB4E-862B-0FCE4F1F0A39}" destId="{7708BD64-2934-D440-9F1F-432E6117AA0D}" srcOrd="1" destOrd="0" presId="urn:microsoft.com/office/officeart/2005/8/layout/default"/>
    <dgm:cxn modelId="{B6D619F6-BD86-B849-9517-71239399C520}" type="presParOf" srcId="{26ADC5F1-5437-AB4E-862B-0FCE4F1F0A39}" destId="{06284EF6-9F3C-4C42-B189-180BD1D43BDF}" srcOrd="2" destOrd="0" presId="urn:microsoft.com/office/officeart/2005/8/layout/default"/>
    <dgm:cxn modelId="{7DD45626-4B56-D642-AE39-4080C875C437}" type="presParOf" srcId="{26ADC5F1-5437-AB4E-862B-0FCE4F1F0A39}" destId="{2C5DAE25-B581-3B41-81D7-A49BE8428BC7}" srcOrd="3" destOrd="0" presId="urn:microsoft.com/office/officeart/2005/8/layout/default"/>
    <dgm:cxn modelId="{A2DFB247-1F99-CE4D-9F5A-14459BCEC0FC}" type="presParOf" srcId="{26ADC5F1-5437-AB4E-862B-0FCE4F1F0A39}" destId="{77ECE4F6-60A3-034F-892D-6217F4362936}" srcOrd="4" destOrd="0" presId="urn:microsoft.com/office/officeart/2005/8/layout/default"/>
    <dgm:cxn modelId="{268BCF14-2F67-0C41-B9F7-4D899E1166E1}" type="presParOf" srcId="{26ADC5F1-5437-AB4E-862B-0FCE4F1F0A39}" destId="{E9947E42-A2A5-3946-AE25-37659720A7B0}" srcOrd="5" destOrd="0" presId="urn:microsoft.com/office/officeart/2005/8/layout/default"/>
    <dgm:cxn modelId="{7D8CACA8-1F71-DC42-8720-42DE9B0736B3}" type="presParOf" srcId="{26ADC5F1-5437-AB4E-862B-0FCE4F1F0A39}" destId="{F1503802-955A-354A-AF0C-8AE739AE7D50}"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0AFB7E4-DCBF-45F1-8C1B-872FDEE74D7B}" type="doc">
      <dgm:prSet loTypeId="urn:microsoft.com/office/officeart/2005/8/layout/process4" loCatId="process" qsTypeId="urn:microsoft.com/office/officeart/2005/8/quickstyle/simple1" qsCatId="simple" csTypeId="urn:microsoft.com/office/officeart/2005/8/colors/colorful2" csCatId="colorful"/>
      <dgm:spPr/>
      <dgm:t>
        <a:bodyPr/>
        <a:lstStyle/>
        <a:p>
          <a:endParaRPr lang="en-US"/>
        </a:p>
      </dgm:t>
    </dgm:pt>
    <dgm:pt modelId="{11DECA80-0668-475B-B9D1-DC841AA5C026}">
      <dgm:prSet/>
      <dgm:spPr/>
      <dgm:t>
        <a:bodyPr/>
        <a:lstStyle/>
        <a:p>
          <a:r>
            <a:rPr lang="en-US" b="1"/>
            <a:t>Liability and Insurance Clause</a:t>
          </a:r>
          <a:endParaRPr lang="en-US"/>
        </a:p>
      </dgm:t>
    </dgm:pt>
    <dgm:pt modelId="{D019CE87-E004-4C1F-AC9B-00CA180A277B}" type="parTrans" cxnId="{098B0664-6A4F-4E2B-8AF5-0260442AC530}">
      <dgm:prSet/>
      <dgm:spPr/>
      <dgm:t>
        <a:bodyPr/>
        <a:lstStyle/>
        <a:p>
          <a:endParaRPr lang="en-US"/>
        </a:p>
      </dgm:t>
    </dgm:pt>
    <dgm:pt modelId="{3C9AB42E-7940-416D-B726-F8BA69ED272E}" type="sibTrans" cxnId="{098B0664-6A4F-4E2B-8AF5-0260442AC530}">
      <dgm:prSet/>
      <dgm:spPr/>
      <dgm:t>
        <a:bodyPr/>
        <a:lstStyle/>
        <a:p>
          <a:endParaRPr lang="en-US"/>
        </a:p>
      </dgm:t>
    </dgm:pt>
    <dgm:pt modelId="{88B6DBE2-180A-4A0D-BC40-EF8625EB25AA}">
      <dgm:prSet/>
      <dgm:spPr/>
      <dgm:t>
        <a:bodyPr/>
        <a:lstStyle/>
        <a:p>
          <a:r>
            <a:rPr lang="en-US" b="1"/>
            <a:t>Limitation of Liability</a:t>
          </a:r>
          <a:r>
            <a:rPr lang="en-US"/>
            <a:t>: Except in cases of </a:t>
          </a:r>
          <a:r>
            <a:rPr lang="en-US" b="1"/>
            <a:t>gross negligence</a:t>
          </a:r>
          <a:r>
            <a:rPr lang="en-US"/>
            <a:t>, </a:t>
          </a:r>
          <a:r>
            <a:rPr lang="en-US" b="1"/>
            <a:t>willful misconduct</a:t>
          </a:r>
          <a:r>
            <a:rPr lang="en-US"/>
            <a:t>, or </a:t>
          </a:r>
          <a:r>
            <a:rPr lang="en-US" b="1"/>
            <a:t>fraud</a:t>
          </a:r>
          <a:r>
            <a:rPr lang="en-US"/>
            <a:t>, neither party shall be liable to the other for any </a:t>
          </a:r>
          <a:r>
            <a:rPr lang="en-US" b="1"/>
            <a:t>indirect</a:t>
          </a:r>
          <a:r>
            <a:rPr lang="en-US"/>
            <a:t>, </a:t>
          </a:r>
          <a:r>
            <a:rPr lang="en-US" b="1"/>
            <a:t>incidental</a:t>
          </a:r>
          <a:r>
            <a:rPr lang="en-US"/>
            <a:t>, </a:t>
          </a:r>
          <a:r>
            <a:rPr lang="en-US" b="1"/>
            <a:t>consequential</a:t>
          </a:r>
          <a:r>
            <a:rPr lang="en-US"/>
            <a:t>, </a:t>
          </a:r>
          <a:r>
            <a:rPr lang="en-US" b="1"/>
            <a:t>special</a:t>
          </a:r>
          <a:r>
            <a:rPr lang="en-US"/>
            <a:t>, or </a:t>
          </a:r>
          <a:r>
            <a:rPr lang="en-US" b="1"/>
            <a:t>punitive damages</a:t>
          </a:r>
          <a:r>
            <a:rPr lang="en-US"/>
            <a:t>, including but not limited to loss of profit, revenue, data, or business opportunities, arising out of or related to this Agreement, even if advised of the possibility of such damages.</a:t>
          </a:r>
        </a:p>
      </dgm:t>
    </dgm:pt>
    <dgm:pt modelId="{2C76751B-B902-44C6-9C94-64B89D6ABF1B}" type="parTrans" cxnId="{A04B2DC8-CA8D-46E4-9798-594A5CC17929}">
      <dgm:prSet/>
      <dgm:spPr/>
      <dgm:t>
        <a:bodyPr/>
        <a:lstStyle/>
        <a:p>
          <a:endParaRPr lang="en-US"/>
        </a:p>
      </dgm:t>
    </dgm:pt>
    <dgm:pt modelId="{3A59BE6C-2AB2-4ABB-9054-4851962A5CCB}" type="sibTrans" cxnId="{A04B2DC8-CA8D-46E4-9798-594A5CC17929}">
      <dgm:prSet/>
      <dgm:spPr/>
      <dgm:t>
        <a:bodyPr/>
        <a:lstStyle/>
        <a:p>
          <a:endParaRPr lang="en-US"/>
        </a:p>
      </dgm:t>
    </dgm:pt>
    <dgm:pt modelId="{84784C7B-C817-4D2E-8F7F-F04558AD7951}">
      <dgm:prSet/>
      <dgm:spPr/>
      <dgm:t>
        <a:bodyPr/>
        <a:lstStyle/>
        <a:p>
          <a:r>
            <a:rPr lang="en-US" b="1"/>
            <a:t>Cap on Liability</a:t>
          </a:r>
          <a:r>
            <a:rPr lang="en-US"/>
            <a:t>: Each party’s total liability to the other party for any and all claims, losses, liabilities, or damages arising from or related to this Agreement, whether in contract, tort, or otherwise, shall not exceed the total amounts paid or payable under this Agreement during the </a:t>
          </a:r>
          <a:r>
            <a:rPr lang="en-US" b="1"/>
            <a:t>12-month period preceding</a:t>
          </a:r>
          <a:r>
            <a:rPr lang="en-US"/>
            <a:t> the event giving rise to such liability.</a:t>
          </a:r>
        </a:p>
      </dgm:t>
    </dgm:pt>
    <dgm:pt modelId="{CC02E4B0-4C5E-47D1-8B19-73AA283E76C5}" type="parTrans" cxnId="{5594A90C-C231-4D32-9BDA-0D3540D9913A}">
      <dgm:prSet/>
      <dgm:spPr/>
      <dgm:t>
        <a:bodyPr/>
        <a:lstStyle/>
        <a:p>
          <a:endParaRPr lang="en-US"/>
        </a:p>
      </dgm:t>
    </dgm:pt>
    <dgm:pt modelId="{8CB8F631-BAC0-4679-A402-7AB18D626DFB}" type="sibTrans" cxnId="{5594A90C-C231-4D32-9BDA-0D3540D9913A}">
      <dgm:prSet/>
      <dgm:spPr/>
      <dgm:t>
        <a:bodyPr/>
        <a:lstStyle/>
        <a:p>
          <a:endParaRPr lang="en-US"/>
        </a:p>
      </dgm:t>
    </dgm:pt>
    <dgm:pt modelId="{58E6C975-4319-9441-B3B2-6123069AB2AA}" type="pres">
      <dgm:prSet presAssocID="{90AFB7E4-DCBF-45F1-8C1B-872FDEE74D7B}" presName="Name0" presStyleCnt="0">
        <dgm:presLayoutVars>
          <dgm:dir/>
          <dgm:animLvl val="lvl"/>
          <dgm:resizeHandles val="exact"/>
        </dgm:presLayoutVars>
      </dgm:prSet>
      <dgm:spPr/>
    </dgm:pt>
    <dgm:pt modelId="{7694582B-3DE3-D140-8E68-625977D49EF9}" type="pres">
      <dgm:prSet presAssocID="{84784C7B-C817-4D2E-8F7F-F04558AD7951}" presName="boxAndChildren" presStyleCnt="0"/>
      <dgm:spPr/>
    </dgm:pt>
    <dgm:pt modelId="{D5AD1793-23A5-1141-9C7B-93DC86A08301}" type="pres">
      <dgm:prSet presAssocID="{84784C7B-C817-4D2E-8F7F-F04558AD7951}" presName="parentTextBox" presStyleLbl="node1" presStyleIdx="0" presStyleCnt="3"/>
      <dgm:spPr/>
    </dgm:pt>
    <dgm:pt modelId="{33269011-DC20-D94E-B817-9B69376BD4CA}" type="pres">
      <dgm:prSet presAssocID="{3A59BE6C-2AB2-4ABB-9054-4851962A5CCB}" presName="sp" presStyleCnt="0"/>
      <dgm:spPr/>
    </dgm:pt>
    <dgm:pt modelId="{D183DEED-7E00-2048-A42B-37E26146314A}" type="pres">
      <dgm:prSet presAssocID="{88B6DBE2-180A-4A0D-BC40-EF8625EB25AA}" presName="arrowAndChildren" presStyleCnt="0"/>
      <dgm:spPr/>
    </dgm:pt>
    <dgm:pt modelId="{BCBF6A1A-6B2C-1D44-A71B-2B76191540AD}" type="pres">
      <dgm:prSet presAssocID="{88B6DBE2-180A-4A0D-BC40-EF8625EB25AA}" presName="parentTextArrow" presStyleLbl="node1" presStyleIdx="1" presStyleCnt="3"/>
      <dgm:spPr/>
    </dgm:pt>
    <dgm:pt modelId="{2B7F3810-6E2E-B242-ADDD-00BE6070D556}" type="pres">
      <dgm:prSet presAssocID="{3C9AB42E-7940-416D-B726-F8BA69ED272E}" presName="sp" presStyleCnt="0"/>
      <dgm:spPr/>
    </dgm:pt>
    <dgm:pt modelId="{1CC9C280-6C7F-8848-AAF5-7FCBAE290BF4}" type="pres">
      <dgm:prSet presAssocID="{11DECA80-0668-475B-B9D1-DC841AA5C026}" presName="arrowAndChildren" presStyleCnt="0"/>
      <dgm:spPr/>
    </dgm:pt>
    <dgm:pt modelId="{50EFDA24-0708-944D-955B-40F7271559D6}" type="pres">
      <dgm:prSet presAssocID="{11DECA80-0668-475B-B9D1-DC841AA5C026}" presName="parentTextArrow" presStyleLbl="node1" presStyleIdx="2" presStyleCnt="3" custLinFactNeighborX="-345" custLinFactNeighborY="-73484"/>
      <dgm:spPr/>
    </dgm:pt>
  </dgm:ptLst>
  <dgm:cxnLst>
    <dgm:cxn modelId="{5594A90C-C231-4D32-9BDA-0D3540D9913A}" srcId="{90AFB7E4-DCBF-45F1-8C1B-872FDEE74D7B}" destId="{84784C7B-C817-4D2E-8F7F-F04558AD7951}" srcOrd="2" destOrd="0" parTransId="{CC02E4B0-4C5E-47D1-8B19-73AA283E76C5}" sibTransId="{8CB8F631-BAC0-4679-A402-7AB18D626DFB}"/>
    <dgm:cxn modelId="{8E16BE40-2A32-C94D-9A58-E943E0BFF218}" type="presOf" srcId="{88B6DBE2-180A-4A0D-BC40-EF8625EB25AA}" destId="{BCBF6A1A-6B2C-1D44-A71B-2B76191540AD}" srcOrd="0" destOrd="0" presId="urn:microsoft.com/office/officeart/2005/8/layout/process4"/>
    <dgm:cxn modelId="{098B0664-6A4F-4E2B-8AF5-0260442AC530}" srcId="{90AFB7E4-DCBF-45F1-8C1B-872FDEE74D7B}" destId="{11DECA80-0668-475B-B9D1-DC841AA5C026}" srcOrd="0" destOrd="0" parTransId="{D019CE87-E004-4C1F-AC9B-00CA180A277B}" sibTransId="{3C9AB42E-7940-416D-B726-F8BA69ED272E}"/>
    <dgm:cxn modelId="{CC111F65-BE73-3546-9B1F-B3933D52AABE}" type="presOf" srcId="{90AFB7E4-DCBF-45F1-8C1B-872FDEE74D7B}" destId="{58E6C975-4319-9441-B3B2-6123069AB2AA}" srcOrd="0" destOrd="0" presId="urn:microsoft.com/office/officeart/2005/8/layout/process4"/>
    <dgm:cxn modelId="{A04B2DC8-CA8D-46E4-9798-594A5CC17929}" srcId="{90AFB7E4-DCBF-45F1-8C1B-872FDEE74D7B}" destId="{88B6DBE2-180A-4A0D-BC40-EF8625EB25AA}" srcOrd="1" destOrd="0" parTransId="{2C76751B-B902-44C6-9C94-64B89D6ABF1B}" sibTransId="{3A59BE6C-2AB2-4ABB-9054-4851962A5CCB}"/>
    <dgm:cxn modelId="{66FB9AD0-CD61-C948-B329-42B01DE77CD8}" type="presOf" srcId="{84784C7B-C817-4D2E-8F7F-F04558AD7951}" destId="{D5AD1793-23A5-1141-9C7B-93DC86A08301}" srcOrd="0" destOrd="0" presId="urn:microsoft.com/office/officeart/2005/8/layout/process4"/>
    <dgm:cxn modelId="{5E5A88DE-8C5E-9D46-9623-5544AD3A6894}" type="presOf" srcId="{11DECA80-0668-475B-B9D1-DC841AA5C026}" destId="{50EFDA24-0708-944D-955B-40F7271559D6}" srcOrd="0" destOrd="0" presId="urn:microsoft.com/office/officeart/2005/8/layout/process4"/>
    <dgm:cxn modelId="{AE3B31DC-7E26-9C44-AC74-95E8D504ECA8}" type="presParOf" srcId="{58E6C975-4319-9441-B3B2-6123069AB2AA}" destId="{7694582B-3DE3-D140-8E68-625977D49EF9}" srcOrd="0" destOrd="0" presId="urn:microsoft.com/office/officeart/2005/8/layout/process4"/>
    <dgm:cxn modelId="{D362AD04-1CDB-8B44-8F8F-E3B716234C0A}" type="presParOf" srcId="{7694582B-3DE3-D140-8E68-625977D49EF9}" destId="{D5AD1793-23A5-1141-9C7B-93DC86A08301}" srcOrd="0" destOrd="0" presId="urn:microsoft.com/office/officeart/2005/8/layout/process4"/>
    <dgm:cxn modelId="{215C9C3B-57A8-D144-98F4-C0A6440CA51C}" type="presParOf" srcId="{58E6C975-4319-9441-B3B2-6123069AB2AA}" destId="{33269011-DC20-D94E-B817-9B69376BD4CA}" srcOrd="1" destOrd="0" presId="urn:microsoft.com/office/officeart/2005/8/layout/process4"/>
    <dgm:cxn modelId="{845A70B5-B724-EF48-9675-F25ACF97DA73}" type="presParOf" srcId="{58E6C975-4319-9441-B3B2-6123069AB2AA}" destId="{D183DEED-7E00-2048-A42B-37E26146314A}" srcOrd="2" destOrd="0" presId="urn:microsoft.com/office/officeart/2005/8/layout/process4"/>
    <dgm:cxn modelId="{FEF9507F-8E8A-2944-81DD-E63EC0972EB1}" type="presParOf" srcId="{D183DEED-7E00-2048-A42B-37E26146314A}" destId="{BCBF6A1A-6B2C-1D44-A71B-2B76191540AD}" srcOrd="0" destOrd="0" presId="urn:microsoft.com/office/officeart/2005/8/layout/process4"/>
    <dgm:cxn modelId="{B36F8128-97EE-4545-B49F-187BDB4B6FE2}" type="presParOf" srcId="{58E6C975-4319-9441-B3B2-6123069AB2AA}" destId="{2B7F3810-6E2E-B242-ADDD-00BE6070D556}" srcOrd="3" destOrd="0" presId="urn:microsoft.com/office/officeart/2005/8/layout/process4"/>
    <dgm:cxn modelId="{EF89E989-C0A1-B247-B855-A51E5840222E}" type="presParOf" srcId="{58E6C975-4319-9441-B3B2-6123069AB2AA}" destId="{1CC9C280-6C7F-8848-AAF5-7FCBAE290BF4}" srcOrd="4" destOrd="0" presId="urn:microsoft.com/office/officeart/2005/8/layout/process4"/>
    <dgm:cxn modelId="{E63ADEFA-ACB8-124E-BBDB-D86D53F1AFEB}" type="presParOf" srcId="{1CC9C280-6C7F-8848-AAF5-7FCBAE290BF4}" destId="{50EFDA24-0708-944D-955B-40F7271559D6}"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AAD3F70-C495-4A5C-A8ED-70653F3A924E}" type="doc">
      <dgm:prSet loTypeId="urn:microsoft.com/office/officeart/2005/8/layout/vList5" loCatId="list" qsTypeId="urn:microsoft.com/office/officeart/2005/8/quickstyle/simple1" qsCatId="simple" csTypeId="urn:microsoft.com/office/officeart/2005/8/colors/colorful5" csCatId="colorful"/>
      <dgm:spPr/>
      <dgm:t>
        <a:bodyPr/>
        <a:lstStyle/>
        <a:p>
          <a:endParaRPr lang="en-US"/>
        </a:p>
      </dgm:t>
    </dgm:pt>
    <dgm:pt modelId="{8F8173A6-627B-43E7-A613-1F8E86E8B5AF}">
      <dgm:prSet/>
      <dgm:spPr/>
      <dgm:t>
        <a:bodyPr/>
        <a:lstStyle/>
        <a:p>
          <a:r>
            <a:rPr lang="en-US" b="1"/>
            <a:t>Exceptions to Limitation</a:t>
          </a:r>
          <a:r>
            <a:rPr lang="en-US"/>
            <a:t>: The limitations set forth in this clause shall </a:t>
          </a:r>
          <a:r>
            <a:rPr lang="en-US" b="1"/>
            <a:t>not apply</a:t>
          </a:r>
          <a:r>
            <a:rPr lang="en-US"/>
            <a:t> to:</a:t>
          </a:r>
        </a:p>
      </dgm:t>
    </dgm:pt>
    <dgm:pt modelId="{0967CC7B-556A-4CAC-918A-A769FE760519}" type="parTrans" cxnId="{3C360830-8B27-4025-A626-2ABBC6293B1D}">
      <dgm:prSet/>
      <dgm:spPr/>
      <dgm:t>
        <a:bodyPr/>
        <a:lstStyle/>
        <a:p>
          <a:endParaRPr lang="en-US"/>
        </a:p>
      </dgm:t>
    </dgm:pt>
    <dgm:pt modelId="{35B2DE69-DBD6-4A22-A98E-2EE4D8AB1B41}" type="sibTrans" cxnId="{3C360830-8B27-4025-A626-2ABBC6293B1D}">
      <dgm:prSet/>
      <dgm:spPr/>
      <dgm:t>
        <a:bodyPr/>
        <a:lstStyle/>
        <a:p>
          <a:endParaRPr lang="en-US"/>
        </a:p>
      </dgm:t>
    </dgm:pt>
    <dgm:pt modelId="{00204CEB-7E51-4082-986C-F17F7B65BE69}">
      <dgm:prSet/>
      <dgm:spPr/>
      <dgm:t>
        <a:bodyPr/>
        <a:lstStyle/>
        <a:p>
          <a:r>
            <a:rPr lang="en-US"/>
            <a:t>Breach of </a:t>
          </a:r>
          <a:r>
            <a:rPr lang="en-US" b="1"/>
            <a:t>confidentiality obligations</a:t>
          </a:r>
          <a:r>
            <a:rPr lang="en-US"/>
            <a:t>.</a:t>
          </a:r>
        </a:p>
      </dgm:t>
    </dgm:pt>
    <dgm:pt modelId="{8DC2A352-A751-425F-A260-3F9AFF351FEA}" type="parTrans" cxnId="{BD27CCEA-52C9-401F-9C46-EC83F25932F0}">
      <dgm:prSet/>
      <dgm:spPr/>
      <dgm:t>
        <a:bodyPr/>
        <a:lstStyle/>
        <a:p>
          <a:endParaRPr lang="en-US"/>
        </a:p>
      </dgm:t>
    </dgm:pt>
    <dgm:pt modelId="{2A99A99F-4FF7-42E5-92A0-B366BAE472CE}" type="sibTrans" cxnId="{BD27CCEA-52C9-401F-9C46-EC83F25932F0}">
      <dgm:prSet/>
      <dgm:spPr/>
      <dgm:t>
        <a:bodyPr/>
        <a:lstStyle/>
        <a:p>
          <a:endParaRPr lang="en-US"/>
        </a:p>
      </dgm:t>
    </dgm:pt>
    <dgm:pt modelId="{F6C503E1-3931-42E0-AF42-78679834C18A}">
      <dgm:prSet/>
      <dgm:spPr/>
      <dgm:t>
        <a:bodyPr/>
        <a:lstStyle/>
        <a:p>
          <a:r>
            <a:rPr lang="en-US" b="1"/>
            <a:t>Indemnification</a:t>
          </a:r>
          <a:r>
            <a:rPr lang="en-US"/>
            <a:t> obligations as expressly provided in this Agreement.</a:t>
          </a:r>
        </a:p>
      </dgm:t>
    </dgm:pt>
    <dgm:pt modelId="{B1FBCCED-DEB2-4824-A69E-A3887DB61DD3}" type="parTrans" cxnId="{D219A414-C52D-45D4-AE88-8A63684C9758}">
      <dgm:prSet/>
      <dgm:spPr/>
      <dgm:t>
        <a:bodyPr/>
        <a:lstStyle/>
        <a:p>
          <a:endParaRPr lang="en-US"/>
        </a:p>
      </dgm:t>
    </dgm:pt>
    <dgm:pt modelId="{ED1F41AF-8A46-40BE-A7F5-637EA9803E31}" type="sibTrans" cxnId="{D219A414-C52D-45D4-AE88-8A63684C9758}">
      <dgm:prSet/>
      <dgm:spPr/>
      <dgm:t>
        <a:bodyPr/>
        <a:lstStyle/>
        <a:p>
          <a:endParaRPr lang="en-US"/>
        </a:p>
      </dgm:t>
    </dgm:pt>
    <dgm:pt modelId="{0CA8FB7F-D5C4-4BB4-862D-F1346A1638EB}">
      <dgm:prSet/>
      <dgm:spPr/>
      <dgm:t>
        <a:bodyPr/>
        <a:lstStyle/>
        <a:p>
          <a:r>
            <a:rPr lang="en-US"/>
            <a:t>Damages resulting from </a:t>
          </a:r>
          <a:r>
            <a:rPr lang="en-US" b="1"/>
            <a:t>intellectual property rights infringement</a:t>
          </a:r>
          <a:r>
            <a:rPr lang="en-US"/>
            <a:t>.</a:t>
          </a:r>
        </a:p>
      </dgm:t>
    </dgm:pt>
    <dgm:pt modelId="{38E5DA14-9EEA-4361-BD9E-0A01F76108FD}" type="parTrans" cxnId="{7C50A68A-3383-4209-9CF3-35FF7552435F}">
      <dgm:prSet/>
      <dgm:spPr/>
      <dgm:t>
        <a:bodyPr/>
        <a:lstStyle/>
        <a:p>
          <a:endParaRPr lang="en-US"/>
        </a:p>
      </dgm:t>
    </dgm:pt>
    <dgm:pt modelId="{D1290903-8EF0-470F-8E56-2E42E41D8D91}" type="sibTrans" cxnId="{7C50A68A-3383-4209-9CF3-35FF7552435F}">
      <dgm:prSet/>
      <dgm:spPr/>
      <dgm:t>
        <a:bodyPr/>
        <a:lstStyle/>
        <a:p>
          <a:endParaRPr lang="en-US"/>
        </a:p>
      </dgm:t>
    </dgm:pt>
    <dgm:pt modelId="{15D0E9CC-4EE8-4815-AA28-609EE8442B5C}">
      <dgm:prSet/>
      <dgm:spPr/>
      <dgm:t>
        <a:bodyPr/>
        <a:lstStyle/>
        <a:p>
          <a:r>
            <a:rPr lang="en-US"/>
            <a:t>Personal injury or death caused by </a:t>
          </a:r>
          <a:r>
            <a:rPr lang="en-US" b="1"/>
            <a:t>gross negligence</a:t>
          </a:r>
          <a:r>
            <a:rPr lang="en-US"/>
            <a:t> or </a:t>
          </a:r>
          <a:r>
            <a:rPr lang="en-US" b="1"/>
            <a:t>intentional acts</a:t>
          </a:r>
          <a:r>
            <a:rPr lang="en-US"/>
            <a:t>.</a:t>
          </a:r>
        </a:p>
      </dgm:t>
    </dgm:pt>
    <dgm:pt modelId="{DFA59B47-5277-48F1-8BFF-711D257E0770}" type="parTrans" cxnId="{8762FF99-56D0-4EC2-8906-6EE7033DD9F8}">
      <dgm:prSet/>
      <dgm:spPr/>
      <dgm:t>
        <a:bodyPr/>
        <a:lstStyle/>
        <a:p>
          <a:endParaRPr lang="en-US"/>
        </a:p>
      </dgm:t>
    </dgm:pt>
    <dgm:pt modelId="{030CD126-D56B-40DC-B545-DA7D4435339E}" type="sibTrans" cxnId="{8762FF99-56D0-4EC2-8906-6EE7033DD9F8}">
      <dgm:prSet/>
      <dgm:spPr/>
      <dgm:t>
        <a:bodyPr/>
        <a:lstStyle/>
        <a:p>
          <a:endParaRPr lang="en-US"/>
        </a:p>
      </dgm:t>
    </dgm:pt>
    <dgm:pt modelId="{A68C1C21-9BB8-41A3-A010-EE84A45E22E0}">
      <dgm:prSet/>
      <dgm:spPr/>
      <dgm:t>
        <a:bodyPr/>
        <a:lstStyle/>
        <a:p>
          <a:r>
            <a:rPr lang="en-US" b="1"/>
            <a:t>Indemnity</a:t>
          </a:r>
          <a:r>
            <a:rPr lang="en-US"/>
            <a:t>: Each party shall indemnify, defend, and hold harmless the other party, its officers, directors, employees, and agents, from and against any and all </a:t>
          </a:r>
          <a:r>
            <a:rPr lang="en-US" b="1"/>
            <a:t>claims</a:t>
          </a:r>
          <a:r>
            <a:rPr lang="en-US"/>
            <a:t>, </a:t>
          </a:r>
          <a:r>
            <a:rPr lang="en-US" b="1"/>
            <a:t>losses</a:t>
          </a:r>
          <a:r>
            <a:rPr lang="en-US"/>
            <a:t>, </a:t>
          </a:r>
          <a:r>
            <a:rPr lang="en-US" b="1"/>
            <a:t>liabilities</a:t>
          </a:r>
          <a:r>
            <a:rPr lang="en-US"/>
            <a:t>, </a:t>
          </a:r>
          <a:r>
            <a:rPr lang="en-US" b="1"/>
            <a:t>damages</a:t>
          </a:r>
          <a:r>
            <a:rPr lang="en-US"/>
            <a:t>, </a:t>
          </a:r>
          <a:r>
            <a:rPr lang="en-US" b="1"/>
            <a:t>costs</a:t>
          </a:r>
          <a:r>
            <a:rPr lang="en-US"/>
            <a:t>, and </a:t>
          </a:r>
          <a:r>
            <a:rPr lang="en-US" b="1"/>
            <a:t>expenses</a:t>
          </a:r>
          <a:r>
            <a:rPr lang="en-US"/>
            <a:t>, including reasonable attorney's fees, arising out of:</a:t>
          </a:r>
        </a:p>
      </dgm:t>
    </dgm:pt>
    <dgm:pt modelId="{DDAA4CBD-6D81-4E1A-9E5A-4187934FA631}" type="parTrans" cxnId="{F7052A5E-4A0E-40E7-B2F1-711D4F2D83A6}">
      <dgm:prSet/>
      <dgm:spPr/>
      <dgm:t>
        <a:bodyPr/>
        <a:lstStyle/>
        <a:p>
          <a:endParaRPr lang="en-US"/>
        </a:p>
      </dgm:t>
    </dgm:pt>
    <dgm:pt modelId="{CC521702-CE38-4A33-BFD8-5E208693DEA8}" type="sibTrans" cxnId="{F7052A5E-4A0E-40E7-B2F1-711D4F2D83A6}">
      <dgm:prSet/>
      <dgm:spPr/>
      <dgm:t>
        <a:bodyPr/>
        <a:lstStyle/>
        <a:p>
          <a:endParaRPr lang="en-US"/>
        </a:p>
      </dgm:t>
    </dgm:pt>
    <dgm:pt modelId="{FECDF9E4-770F-4952-8FA0-DCA4CD0D70E5}">
      <dgm:prSet/>
      <dgm:spPr/>
      <dgm:t>
        <a:bodyPr/>
        <a:lstStyle/>
        <a:p>
          <a:r>
            <a:rPr lang="en-US"/>
            <a:t>Any third-party claim related to the indemnifying party’s </a:t>
          </a:r>
          <a:r>
            <a:rPr lang="en-US" b="1"/>
            <a:t>breach of this Agreement</a:t>
          </a:r>
          <a:r>
            <a:rPr lang="en-US"/>
            <a:t> or </a:t>
          </a:r>
          <a:r>
            <a:rPr lang="en-US" b="1"/>
            <a:t>violation of law</a:t>
          </a:r>
          <a:r>
            <a:rPr lang="en-US"/>
            <a:t>.</a:t>
          </a:r>
        </a:p>
      </dgm:t>
    </dgm:pt>
    <dgm:pt modelId="{2775A5EE-948F-4D66-8EDD-340732F52DAF}" type="parTrans" cxnId="{711FC83A-2AB8-45BB-B7A7-145EF78CBE55}">
      <dgm:prSet/>
      <dgm:spPr/>
      <dgm:t>
        <a:bodyPr/>
        <a:lstStyle/>
        <a:p>
          <a:endParaRPr lang="en-US"/>
        </a:p>
      </dgm:t>
    </dgm:pt>
    <dgm:pt modelId="{203689F1-FFF2-4B9A-87C8-70C438B46469}" type="sibTrans" cxnId="{711FC83A-2AB8-45BB-B7A7-145EF78CBE55}">
      <dgm:prSet/>
      <dgm:spPr/>
      <dgm:t>
        <a:bodyPr/>
        <a:lstStyle/>
        <a:p>
          <a:endParaRPr lang="en-US"/>
        </a:p>
      </dgm:t>
    </dgm:pt>
    <dgm:pt modelId="{FF38DDA3-28DD-4324-B8E9-777BFA2CCC1F}">
      <dgm:prSet/>
      <dgm:spPr/>
      <dgm:t>
        <a:bodyPr/>
        <a:lstStyle/>
        <a:p>
          <a:r>
            <a:rPr lang="en-US"/>
            <a:t>The indemnifying party’s </a:t>
          </a:r>
          <a:r>
            <a:rPr lang="en-US" b="1"/>
            <a:t>gross negligence</a:t>
          </a:r>
          <a:r>
            <a:rPr lang="en-US"/>
            <a:t> or </a:t>
          </a:r>
          <a:r>
            <a:rPr lang="en-US" b="1"/>
            <a:t>willful misconduct</a:t>
          </a:r>
          <a:r>
            <a:rPr lang="en-US"/>
            <a:t>.</a:t>
          </a:r>
        </a:p>
      </dgm:t>
    </dgm:pt>
    <dgm:pt modelId="{F1C5D3E7-9A0D-4C96-8848-2AC0893C1CB9}" type="parTrans" cxnId="{60BADC58-69AE-48DA-A8F0-AAEAC32A5665}">
      <dgm:prSet/>
      <dgm:spPr/>
      <dgm:t>
        <a:bodyPr/>
        <a:lstStyle/>
        <a:p>
          <a:endParaRPr lang="en-US"/>
        </a:p>
      </dgm:t>
    </dgm:pt>
    <dgm:pt modelId="{9F5864B5-DC81-44E8-BC63-68E768125A75}" type="sibTrans" cxnId="{60BADC58-69AE-48DA-A8F0-AAEAC32A5665}">
      <dgm:prSet/>
      <dgm:spPr/>
      <dgm:t>
        <a:bodyPr/>
        <a:lstStyle/>
        <a:p>
          <a:endParaRPr lang="en-US"/>
        </a:p>
      </dgm:t>
    </dgm:pt>
    <dgm:pt modelId="{10FD20C3-F4B8-3540-96C3-FAC36072F2B9}" type="pres">
      <dgm:prSet presAssocID="{FAAD3F70-C495-4A5C-A8ED-70653F3A924E}" presName="Name0" presStyleCnt="0">
        <dgm:presLayoutVars>
          <dgm:dir/>
          <dgm:animLvl val="lvl"/>
          <dgm:resizeHandles val="exact"/>
        </dgm:presLayoutVars>
      </dgm:prSet>
      <dgm:spPr/>
    </dgm:pt>
    <dgm:pt modelId="{C2C090C4-5C69-464E-972F-0D2D07204D8B}" type="pres">
      <dgm:prSet presAssocID="{8F8173A6-627B-43E7-A613-1F8E86E8B5AF}" presName="linNode" presStyleCnt="0"/>
      <dgm:spPr/>
    </dgm:pt>
    <dgm:pt modelId="{6A5434D8-D1CD-824A-B9E0-457C9D644787}" type="pres">
      <dgm:prSet presAssocID="{8F8173A6-627B-43E7-A613-1F8E86E8B5AF}" presName="parentText" presStyleLbl="node1" presStyleIdx="0" presStyleCnt="2">
        <dgm:presLayoutVars>
          <dgm:chMax val="1"/>
          <dgm:bulletEnabled val="1"/>
        </dgm:presLayoutVars>
      </dgm:prSet>
      <dgm:spPr/>
    </dgm:pt>
    <dgm:pt modelId="{07258B4A-4E2A-A140-9B01-4E31E8EB1472}" type="pres">
      <dgm:prSet presAssocID="{8F8173A6-627B-43E7-A613-1F8E86E8B5AF}" presName="descendantText" presStyleLbl="alignAccFollowNode1" presStyleIdx="0" presStyleCnt="2">
        <dgm:presLayoutVars>
          <dgm:bulletEnabled val="1"/>
        </dgm:presLayoutVars>
      </dgm:prSet>
      <dgm:spPr/>
    </dgm:pt>
    <dgm:pt modelId="{16F19949-70C2-4941-B73F-B0D7E36A1C48}" type="pres">
      <dgm:prSet presAssocID="{35B2DE69-DBD6-4A22-A98E-2EE4D8AB1B41}" presName="sp" presStyleCnt="0"/>
      <dgm:spPr/>
    </dgm:pt>
    <dgm:pt modelId="{BD671092-09BE-F846-9D10-2533BDD15611}" type="pres">
      <dgm:prSet presAssocID="{A68C1C21-9BB8-41A3-A010-EE84A45E22E0}" presName="linNode" presStyleCnt="0"/>
      <dgm:spPr/>
    </dgm:pt>
    <dgm:pt modelId="{9A45D328-ACD5-A04D-B33B-5E1E7BEBF951}" type="pres">
      <dgm:prSet presAssocID="{A68C1C21-9BB8-41A3-A010-EE84A45E22E0}" presName="parentText" presStyleLbl="node1" presStyleIdx="1" presStyleCnt="2">
        <dgm:presLayoutVars>
          <dgm:chMax val="1"/>
          <dgm:bulletEnabled val="1"/>
        </dgm:presLayoutVars>
      </dgm:prSet>
      <dgm:spPr/>
    </dgm:pt>
    <dgm:pt modelId="{CFFEF4E1-373B-7C45-8116-FCECDA4BEF5A}" type="pres">
      <dgm:prSet presAssocID="{A68C1C21-9BB8-41A3-A010-EE84A45E22E0}" presName="descendantText" presStyleLbl="alignAccFollowNode1" presStyleIdx="1" presStyleCnt="2">
        <dgm:presLayoutVars>
          <dgm:bulletEnabled val="1"/>
        </dgm:presLayoutVars>
      </dgm:prSet>
      <dgm:spPr/>
    </dgm:pt>
  </dgm:ptLst>
  <dgm:cxnLst>
    <dgm:cxn modelId="{FB62620D-AD67-E740-9FD9-3B6053BD124D}" type="presOf" srcId="{F6C503E1-3931-42E0-AF42-78679834C18A}" destId="{07258B4A-4E2A-A140-9B01-4E31E8EB1472}" srcOrd="0" destOrd="1" presId="urn:microsoft.com/office/officeart/2005/8/layout/vList5"/>
    <dgm:cxn modelId="{D219A414-C52D-45D4-AE88-8A63684C9758}" srcId="{8F8173A6-627B-43E7-A613-1F8E86E8B5AF}" destId="{F6C503E1-3931-42E0-AF42-78679834C18A}" srcOrd="1" destOrd="0" parTransId="{B1FBCCED-DEB2-4824-A69E-A3887DB61DD3}" sibTransId="{ED1F41AF-8A46-40BE-A7F5-637EA9803E31}"/>
    <dgm:cxn modelId="{3C360830-8B27-4025-A626-2ABBC6293B1D}" srcId="{FAAD3F70-C495-4A5C-A8ED-70653F3A924E}" destId="{8F8173A6-627B-43E7-A613-1F8E86E8B5AF}" srcOrd="0" destOrd="0" parTransId="{0967CC7B-556A-4CAC-918A-A769FE760519}" sibTransId="{35B2DE69-DBD6-4A22-A98E-2EE4D8AB1B41}"/>
    <dgm:cxn modelId="{711FC83A-2AB8-45BB-B7A7-145EF78CBE55}" srcId="{A68C1C21-9BB8-41A3-A010-EE84A45E22E0}" destId="{FECDF9E4-770F-4952-8FA0-DCA4CD0D70E5}" srcOrd="0" destOrd="0" parTransId="{2775A5EE-948F-4D66-8EDD-340732F52DAF}" sibTransId="{203689F1-FFF2-4B9A-87C8-70C438B46469}"/>
    <dgm:cxn modelId="{DA164651-5B3F-BC45-B5A3-24D6D2792E65}" type="presOf" srcId="{FAAD3F70-C495-4A5C-A8ED-70653F3A924E}" destId="{10FD20C3-F4B8-3540-96C3-FAC36072F2B9}" srcOrd="0" destOrd="0" presId="urn:microsoft.com/office/officeart/2005/8/layout/vList5"/>
    <dgm:cxn modelId="{60BADC58-69AE-48DA-A8F0-AAEAC32A5665}" srcId="{A68C1C21-9BB8-41A3-A010-EE84A45E22E0}" destId="{FF38DDA3-28DD-4324-B8E9-777BFA2CCC1F}" srcOrd="1" destOrd="0" parTransId="{F1C5D3E7-9A0D-4C96-8848-2AC0893C1CB9}" sibTransId="{9F5864B5-DC81-44E8-BC63-68E768125A75}"/>
    <dgm:cxn modelId="{F7052A5E-4A0E-40E7-B2F1-711D4F2D83A6}" srcId="{FAAD3F70-C495-4A5C-A8ED-70653F3A924E}" destId="{A68C1C21-9BB8-41A3-A010-EE84A45E22E0}" srcOrd="1" destOrd="0" parTransId="{DDAA4CBD-6D81-4E1A-9E5A-4187934FA631}" sibTransId="{CC521702-CE38-4A33-BFD8-5E208693DEA8}"/>
    <dgm:cxn modelId="{6F04555F-B8BB-6942-90E7-DD3F1644781E}" type="presOf" srcId="{15D0E9CC-4EE8-4815-AA28-609EE8442B5C}" destId="{07258B4A-4E2A-A140-9B01-4E31E8EB1472}" srcOrd="0" destOrd="3" presId="urn:microsoft.com/office/officeart/2005/8/layout/vList5"/>
    <dgm:cxn modelId="{409AD562-19F5-1349-8AC9-9B0DBEA98D56}" type="presOf" srcId="{A68C1C21-9BB8-41A3-A010-EE84A45E22E0}" destId="{9A45D328-ACD5-A04D-B33B-5E1E7BEBF951}" srcOrd="0" destOrd="0" presId="urn:microsoft.com/office/officeart/2005/8/layout/vList5"/>
    <dgm:cxn modelId="{2233D866-9888-7945-9F0A-0162AD6BC51B}" type="presOf" srcId="{0CA8FB7F-D5C4-4BB4-862D-F1346A1638EB}" destId="{07258B4A-4E2A-A140-9B01-4E31E8EB1472}" srcOrd="0" destOrd="2" presId="urn:microsoft.com/office/officeart/2005/8/layout/vList5"/>
    <dgm:cxn modelId="{04821570-B43F-E14B-A67A-E0EA51AF62FE}" type="presOf" srcId="{00204CEB-7E51-4082-986C-F17F7B65BE69}" destId="{07258B4A-4E2A-A140-9B01-4E31E8EB1472}" srcOrd="0" destOrd="0" presId="urn:microsoft.com/office/officeart/2005/8/layout/vList5"/>
    <dgm:cxn modelId="{D2023478-D178-ED4A-85ED-B6BECBB97C6A}" type="presOf" srcId="{FECDF9E4-770F-4952-8FA0-DCA4CD0D70E5}" destId="{CFFEF4E1-373B-7C45-8116-FCECDA4BEF5A}" srcOrd="0" destOrd="0" presId="urn:microsoft.com/office/officeart/2005/8/layout/vList5"/>
    <dgm:cxn modelId="{7C50A68A-3383-4209-9CF3-35FF7552435F}" srcId="{8F8173A6-627B-43E7-A613-1F8E86E8B5AF}" destId="{0CA8FB7F-D5C4-4BB4-862D-F1346A1638EB}" srcOrd="2" destOrd="0" parTransId="{38E5DA14-9EEA-4361-BD9E-0A01F76108FD}" sibTransId="{D1290903-8EF0-470F-8E56-2E42E41D8D91}"/>
    <dgm:cxn modelId="{8762FF99-56D0-4EC2-8906-6EE7033DD9F8}" srcId="{8F8173A6-627B-43E7-A613-1F8E86E8B5AF}" destId="{15D0E9CC-4EE8-4815-AA28-609EE8442B5C}" srcOrd="3" destOrd="0" parTransId="{DFA59B47-5277-48F1-8BFF-711D257E0770}" sibTransId="{030CD126-D56B-40DC-B545-DA7D4435339E}"/>
    <dgm:cxn modelId="{C14E70AA-7D7B-6640-9F5E-6E44D0DE8BED}" type="presOf" srcId="{8F8173A6-627B-43E7-A613-1F8E86E8B5AF}" destId="{6A5434D8-D1CD-824A-B9E0-457C9D644787}" srcOrd="0" destOrd="0" presId="urn:microsoft.com/office/officeart/2005/8/layout/vList5"/>
    <dgm:cxn modelId="{F7FD14D5-8BF9-2447-BD7F-A27FB36E43BF}" type="presOf" srcId="{FF38DDA3-28DD-4324-B8E9-777BFA2CCC1F}" destId="{CFFEF4E1-373B-7C45-8116-FCECDA4BEF5A}" srcOrd="0" destOrd="1" presId="urn:microsoft.com/office/officeart/2005/8/layout/vList5"/>
    <dgm:cxn modelId="{BD27CCEA-52C9-401F-9C46-EC83F25932F0}" srcId="{8F8173A6-627B-43E7-A613-1F8E86E8B5AF}" destId="{00204CEB-7E51-4082-986C-F17F7B65BE69}" srcOrd="0" destOrd="0" parTransId="{8DC2A352-A751-425F-A260-3F9AFF351FEA}" sibTransId="{2A99A99F-4FF7-42E5-92A0-B366BAE472CE}"/>
    <dgm:cxn modelId="{3FACBB9D-1CF2-464C-8FFA-DCCF561F7EE3}" type="presParOf" srcId="{10FD20C3-F4B8-3540-96C3-FAC36072F2B9}" destId="{C2C090C4-5C69-464E-972F-0D2D07204D8B}" srcOrd="0" destOrd="0" presId="urn:microsoft.com/office/officeart/2005/8/layout/vList5"/>
    <dgm:cxn modelId="{535A626B-1CBE-8740-A4A8-9AD5115727FE}" type="presParOf" srcId="{C2C090C4-5C69-464E-972F-0D2D07204D8B}" destId="{6A5434D8-D1CD-824A-B9E0-457C9D644787}" srcOrd="0" destOrd="0" presId="urn:microsoft.com/office/officeart/2005/8/layout/vList5"/>
    <dgm:cxn modelId="{8153FAE0-689B-3841-ACFC-55B44D6E80F8}" type="presParOf" srcId="{C2C090C4-5C69-464E-972F-0D2D07204D8B}" destId="{07258B4A-4E2A-A140-9B01-4E31E8EB1472}" srcOrd="1" destOrd="0" presId="urn:microsoft.com/office/officeart/2005/8/layout/vList5"/>
    <dgm:cxn modelId="{33668DA7-DE43-8548-94FF-06C1FA47F860}" type="presParOf" srcId="{10FD20C3-F4B8-3540-96C3-FAC36072F2B9}" destId="{16F19949-70C2-4941-B73F-B0D7E36A1C48}" srcOrd="1" destOrd="0" presId="urn:microsoft.com/office/officeart/2005/8/layout/vList5"/>
    <dgm:cxn modelId="{085781E2-87EF-E24C-9E9F-EBE749D8718E}" type="presParOf" srcId="{10FD20C3-F4B8-3540-96C3-FAC36072F2B9}" destId="{BD671092-09BE-F846-9D10-2533BDD15611}" srcOrd="2" destOrd="0" presId="urn:microsoft.com/office/officeart/2005/8/layout/vList5"/>
    <dgm:cxn modelId="{8B6840FC-D852-A043-8F6C-C8A2FF9CC2A0}" type="presParOf" srcId="{BD671092-09BE-F846-9D10-2533BDD15611}" destId="{9A45D328-ACD5-A04D-B33B-5E1E7BEBF951}" srcOrd="0" destOrd="0" presId="urn:microsoft.com/office/officeart/2005/8/layout/vList5"/>
    <dgm:cxn modelId="{7A3D2C7F-9982-1C4F-AD1C-79C83173D768}" type="presParOf" srcId="{BD671092-09BE-F846-9D10-2533BDD15611}" destId="{CFFEF4E1-373B-7C45-8116-FCECDA4BEF5A}"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555BB98-E36A-4DE1-AE8F-C423DB40ADFE}" type="doc">
      <dgm:prSet loTypeId="urn:microsoft.com/office/officeart/2005/8/layout/process1" loCatId="process" qsTypeId="urn:microsoft.com/office/officeart/2005/8/quickstyle/simple1" qsCatId="simple" csTypeId="urn:microsoft.com/office/officeart/2005/8/colors/colorful2" csCatId="colorful" phldr="1"/>
      <dgm:spPr/>
      <dgm:t>
        <a:bodyPr/>
        <a:lstStyle/>
        <a:p>
          <a:endParaRPr lang="en-US"/>
        </a:p>
      </dgm:t>
    </dgm:pt>
    <dgm:pt modelId="{0876AF71-073B-4971-9256-3787D4323896}">
      <dgm:prSet custT="1"/>
      <dgm:spPr/>
      <dgm:t>
        <a:bodyPr/>
        <a:lstStyle/>
        <a:p>
          <a:r>
            <a:rPr lang="en-US" sz="1400" b="1"/>
            <a:t>Exclusions</a:t>
          </a:r>
          <a:r>
            <a:rPr lang="en-US" sz="1400"/>
            <a:t>: No limitation of liability shall apply in cases of </a:t>
          </a:r>
          <a:r>
            <a:rPr lang="en-US" sz="1400" b="1"/>
            <a:t>fraud</a:t>
          </a:r>
          <a:r>
            <a:rPr lang="en-US" sz="1400"/>
            <a:t>, </a:t>
          </a:r>
          <a:r>
            <a:rPr lang="en-US" sz="1400" b="1"/>
            <a:t>misrepresentation</a:t>
          </a:r>
          <a:r>
            <a:rPr lang="en-US" sz="1400"/>
            <a:t>, or </a:t>
          </a:r>
          <a:r>
            <a:rPr lang="en-US" sz="1400" b="1"/>
            <a:t>violations of applicable law</a:t>
          </a:r>
          <a:r>
            <a:rPr lang="en-US" sz="1400"/>
            <a:t> by either party.</a:t>
          </a:r>
        </a:p>
      </dgm:t>
    </dgm:pt>
    <dgm:pt modelId="{BBB3BDCC-2251-47C6-9359-E82393239865}" type="parTrans" cxnId="{6E1A5178-4148-4A05-BD8C-3B37134BBA7B}">
      <dgm:prSet/>
      <dgm:spPr/>
      <dgm:t>
        <a:bodyPr/>
        <a:lstStyle/>
        <a:p>
          <a:endParaRPr lang="en-US"/>
        </a:p>
      </dgm:t>
    </dgm:pt>
    <dgm:pt modelId="{47C3FD36-485D-4362-83BA-CE3198AE7666}" type="sibTrans" cxnId="{6E1A5178-4148-4A05-BD8C-3B37134BBA7B}">
      <dgm:prSet/>
      <dgm:spPr/>
      <dgm:t>
        <a:bodyPr/>
        <a:lstStyle/>
        <a:p>
          <a:endParaRPr lang="en-US"/>
        </a:p>
      </dgm:t>
    </dgm:pt>
    <dgm:pt modelId="{FD65BEE8-EB17-49F8-82FF-58D9A4C127C2}">
      <dgm:prSet custT="1"/>
      <dgm:spPr/>
      <dgm:t>
        <a:bodyPr/>
        <a:lstStyle/>
        <a:p>
          <a:r>
            <a:rPr lang="en-US" sz="1400" b="1"/>
            <a:t>Mitigation</a:t>
          </a:r>
          <a:r>
            <a:rPr lang="en-US" sz="1400"/>
            <a:t>: Each party agrees to take all reasonable steps to </a:t>
          </a:r>
          <a:r>
            <a:rPr lang="en-US" sz="1400" b="1"/>
            <a:t>mitigate</a:t>
          </a:r>
          <a:r>
            <a:rPr lang="en-US" sz="1400"/>
            <a:t> any loss or damage that it may suffer under this Agreement.</a:t>
          </a:r>
        </a:p>
      </dgm:t>
    </dgm:pt>
    <dgm:pt modelId="{0D1A5CA5-24FD-434F-844F-BC999FD724CC}" type="parTrans" cxnId="{B7CCF3FE-5BEE-4053-9485-2A18F631F977}">
      <dgm:prSet/>
      <dgm:spPr/>
      <dgm:t>
        <a:bodyPr/>
        <a:lstStyle/>
        <a:p>
          <a:endParaRPr lang="en-US"/>
        </a:p>
      </dgm:t>
    </dgm:pt>
    <dgm:pt modelId="{2739F489-D480-4433-8757-0233717E250A}" type="sibTrans" cxnId="{B7CCF3FE-5BEE-4053-9485-2A18F631F977}">
      <dgm:prSet/>
      <dgm:spPr/>
      <dgm:t>
        <a:bodyPr/>
        <a:lstStyle/>
        <a:p>
          <a:endParaRPr lang="en-US"/>
        </a:p>
      </dgm:t>
    </dgm:pt>
    <dgm:pt modelId="{1CCEF37A-1EED-4C9B-98B0-E81E2C58920F}">
      <dgm:prSet custT="1"/>
      <dgm:spPr/>
      <dgm:t>
        <a:bodyPr/>
        <a:lstStyle/>
        <a:p>
          <a:r>
            <a:rPr lang="en-US" sz="1200" b="1"/>
            <a:t>Insurance</a:t>
          </a:r>
          <a:r>
            <a:rPr lang="en-US" sz="1200"/>
            <a:t>:</a:t>
          </a:r>
        </a:p>
      </dgm:t>
    </dgm:pt>
    <dgm:pt modelId="{50EE8298-5B81-4D65-9287-8D2CEB2A6319}" type="parTrans" cxnId="{65CD40E8-683F-40A9-9C1F-FFB81B68D6E7}">
      <dgm:prSet/>
      <dgm:spPr/>
      <dgm:t>
        <a:bodyPr/>
        <a:lstStyle/>
        <a:p>
          <a:endParaRPr lang="en-US"/>
        </a:p>
      </dgm:t>
    </dgm:pt>
    <dgm:pt modelId="{E8B9A00E-4541-4765-9FE2-20356B16E13B}" type="sibTrans" cxnId="{65CD40E8-683F-40A9-9C1F-FFB81B68D6E7}">
      <dgm:prSet/>
      <dgm:spPr/>
      <dgm:t>
        <a:bodyPr/>
        <a:lstStyle/>
        <a:p>
          <a:endParaRPr lang="en-US"/>
        </a:p>
      </dgm:t>
    </dgm:pt>
    <dgm:pt modelId="{C831A276-F34E-4112-9112-291AAF38ABCD}">
      <dgm:prSet custT="1"/>
      <dgm:spPr/>
      <dgm:t>
        <a:bodyPr/>
        <a:lstStyle/>
        <a:p>
          <a:r>
            <a:rPr lang="en-US" sz="1200" b="1"/>
            <a:t>Coverage Requirement</a:t>
          </a:r>
          <a:r>
            <a:rPr lang="en-US" sz="1200"/>
            <a:t>: Each party agrees to maintain at its own cost, for the duration of this Agreement, </a:t>
          </a:r>
          <a:r>
            <a:rPr lang="en-US" sz="1200" b="1"/>
            <a:t>commercial general liability insurance</a:t>
          </a:r>
          <a:r>
            <a:rPr lang="en-US" sz="1200"/>
            <a:t>, including coverage for bodily injury, property damage, and contractual liability, with minimum coverage amounts of no less than </a:t>
          </a:r>
          <a:r>
            <a:rPr lang="en-US" sz="1200" b="1"/>
            <a:t>[insert coverage amount]</a:t>
          </a:r>
          <a:r>
            <a:rPr lang="en-US" sz="1200"/>
            <a:t> per occurrence.</a:t>
          </a:r>
        </a:p>
      </dgm:t>
    </dgm:pt>
    <dgm:pt modelId="{46807003-966F-431A-A2CD-EA36B9084695}" type="parTrans" cxnId="{7E6468B3-D912-4620-B80C-D4066C24B1A0}">
      <dgm:prSet/>
      <dgm:spPr/>
      <dgm:t>
        <a:bodyPr/>
        <a:lstStyle/>
        <a:p>
          <a:endParaRPr lang="en-US"/>
        </a:p>
      </dgm:t>
    </dgm:pt>
    <dgm:pt modelId="{56F4C1F5-A0F6-4FD6-883C-45384EFB4C75}" type="sibTrans" cxnId="{7E6468B3-D912-4620-B80C-D4066C24B1A0}">
      <dgm:prSet/>
      <dgm:spPr/>
      <dgm:t>
        <a:bodyPr/>
        <a:lstStyle/>
        <a:p>
          <a:endParaRPr lang="en-US"/>
        </a:p>
      </dgm:t>
    </dgm:pt>
    <dgm:pt modelId="{22B8B19C-8BA1-49CF-B059-0CCDAC1AD480}">
      <dgm:prSet custT="1"/>
      <dgm:spPr/>
      <dgm:t>
        <a:bodyPr/>
        <a:lstStyle/>
        <a:p>
          <a:r>
            <a:rPr lang="en-US" sz="1200" b="1" dirty="0"/>
            <a:t>Proof of Insurance</a:t>
          </a:r>
          <a:r>
            <a:rPr lang="en-US" sz="1200" dirty="0"/>
            <a:t>: Upon request, each party shall provide the other party with </a:t>
          </a:r>
          <a:r>
            <a:rPr lang="en-US" sz="1200" b="1" dirty="0"/>
            <a:t>certificates of insurance</a:t>
          </a:r>
          <a:r>
            <a:rPr lang="en-US" sz="1200" dirty="0"/>
            <a:t> evidencing the required coverage, which must include endorsements for additional insureds, as applicable.</a:t>
          </a:r>
        </a:p>
      </dgm:t>
    </dgm:pt>
    <dgm:pt modelId="{9C15F24A-296E-446C-AD18-1CCE0A838102}" type="parTrans" cxnId="{788CB32E-502A-459C-BB73-DD32AB0019B4}">
      <dgm:prSet/>
      <dgm:spPr/>
      <dgm:t>
        <a:bodyPr/>
        <a:lstStyle/>
        <a:p>
          <a:endParaRPr lang="en-US"/>
        </a:p>
      </dgm:t>
    </dgm:pt>
    <dgm:pt modelId="{1F476C33-B0F7-4BD7-AE64-B83C96510C75}" type="sibTrans" cxnId="{788CB32E-502A-459C-BB73-DD32AB0019B4}">
      <dgm:prSet/>
      <dgm:spPr/>
      <dgm:t>
        <a:bodyPr/>
        <a:lstStyle/>
        <a:p>
          <a:endParaRPr lang="en-US"/>
        </a:p>
      </dgm:t>
    </dgm:pt>
    <dgm:pt modelId="{44833442-4523-4B7E-BC4C-F199F3D585DF}">
      <dgm:prSet custT="1"/>
      <dgm:spPr/>
      <dgm:t>
        <a:bodyPr/>
        <a:lstStyle/>
        <a:p>
          <a:r>
            <a:rPr lang="en-US" sz="1200" b="1"/>
            <a:t>Additional Insured</a:t>
          </a:r>
          <a:r>
            <a:rPr lang="en-US" sz="1200"/>
            <a:t>: Each party shall ensure that the other party is named as an </a:t>
          </a:r>
          <a:r>
            <a:rPr lang="en-US" sz="1200" b="1"/>
            <a:t>additional insured</a:t>
          </a:r>
          <a:r>
            <a:rPr lang="en-US" sz="1200"/>
            <a:t> under its general liability policy, with respect to liabilities arising out of the performance of this Agreement.</a:t>
          </a:r>
        </a:p>
      </dgm:t>
    </dgm:pt>
    <dgm:pt modelId="{446E0383-FA2A-4CF1-A5E7-AF8A726ABDA6}" type="parTrans" cxnId="{629736C7-0873-4964-AC18-D08EC46F8505}">
      <dgm:prSet/>
      <dgm:spPr/>
      <dgm:t>
        <a:bodyPr/>
        <a:lstStyle/>
        <a:p>
          <a:endParaRPr lang="en-US"/>
        </a:p>
      </dgm:t>
    </dgm:pt>
    <dgm:pt modelId="{F0AE685E-1461-4A5A-8797-77DD952402C0}" type="sibTrans" cxnId="{629736C7-0873-4964-AC18-D08EC46F8505}">
      <dgm:prSet/>
      <dgm:spPr/>
      <dgm:t>
        <a:bodyPr/>
        <a:lstStyle/>
        <a:p>
          <a:endParaRPr lang="en-US"/>
        </a:p>
      </dgm:t>
    </dgm:pt>
    <dgm:pt modelId="{1FF2BC4F-9128-486E-9A7B-FC99904ED69E}">
      <dgm:prSet custT="1"/>
      <dgm:spPr/>
      <dgm:t>
        <a:bodyPr/>
        <a:lstStyle/>
        <a:p>
          <a:r>
            <a:rPr lang="en-US" sz="1200" b="1"/>
            <a:t>Notice of Changes</a:t>
          </a:r>
          <a:r>
            <a:rPr lang="en-US" sz="1200"/>
            <a:t>: Each party agrees to notify the other in writing </a:t>
          </a:r>
          <a:r>
            <a:rPr lang="en-US" sz="1200" b="1"/>
            <a:t>30 days</a:t>
          </a:r>
          <a:r>
            <a:rPr lang="en-US" sz="1200"/>
            <a:t> prior to any </a:t>
          </a:r>
          <a:r>
            <a:rPr lang="en-US" sz="1200" b="1"/>
            <a:t>material changes</a:t>
          </a:r>
          <a:r>
            <a:rPr lang="en-US" sz="1200"/>
            <a:t>, cancellation, or non-renewal of the insurance policy.</a:t>
          </a:r>
        </a:p>
      </dgm:t>
    </dgm:pt>
    <dgm:pt modelId="{D487F949-3931-415F-9452-8130BAFBD0A9}" type="parTrans" cxnId="{558DA19D-1E0D-4DC3-ABBE-0869466F4E29}">
      <dgm:prSet/>
      <dgm:spPr/>
      <dgm:t>
        <a:bodyPr/>
        <a:lstStyle/>
        <a:p>
          <a:endParaRPr lang="en-US"/>
        </a:p>
      </dgm:t>
    </dgm:pt>
    <dgm:pt modelId="{F7DC4A81-D135-40EA-84F3-93CFFBA1557A}" type="sibTrans" cxnId="{558DA19D-1E0D-4DC3-ABBE-0869466F4E29}">
      <dgm:prSet/>
      <dgm:spPr/>
      <dgm:t>
        <a:bodyPr/>
        <a:lstStyle/>
        <a:p>
          <a:endParaRPr lang="en-US"/>
        </a:p>
      </dgm:t>
    </dgm:pt>
    <dgm:pt modelId="{4C45E0F9-B6D8-8F41-A78D-21D7AB4CB0AA}" type="pres">
      <dgm:prSet presAssocID="{E555BB98-E36A-4DE1-AE8F-C423DB40ADFE}" presName="Name0" presStyleCnt="0">
        <dgm:presLayoutVars>
          <dgm:dir/>
          <dgm:resizeHandles val="exact"/>
        </dgm:presLayoutVars>
      </dgm:prSet>
      <dgm:spPr/>
    </dgm:pt>
    <dgm:pt modelId="{3669A9B6-114E-594A-8B14-57E9EAB09392}" type="pres">
      <dgm:prSet presAssocID="{0876AF71-073B-4971-9256-3787D4323896}" presName="node" presStyleLbl="node1" presStyleIdx="0" presStyleCnt="3">
        <dgm:presLayoutVars>
          <dgm:bulletEnabled val="1"/>
        </dgm:presLayoutVars>
      </dgm:prSet>
      <dgm:spPr/>
    </dgm:pt>
    <dgm:pt modelId="{F2A02E2D-55CE-CC4A-9C49-F804E98EA611}" type="pres">
      <dgm:prSet presAssocID="{47C3FD36-485D-4362-83BA-CE3198AE7666}" presName="sibTrans" presStyleLbl="sibTrans2D1" presStyleIdx="0" presStyleCnt="2"/>
      <dgm:spPr/>
    </dgm:pt>
    <dgm:pt modelId="{4A7B46AF-C9CE-3A45-ABA9-9B89ACDCE38C}" type="pres">
      <dgm:prSet presAssocID="{47C3FD36-485D-4362-83BA-CE3198AE7666}" presName="connectorText" presStyleLbl="sibTrans2D1" presStyleIdx="0" presStyleCnt="2"/>
      <dgm:spPr/>
    </dgm:pt>
    <dgm:pt modelId="{99EFA8BC-A18C-2845-85F9-0E7DC0BB59C9}" type="pres">
      <dgm:prSet presAssocID="{FD65BEE8-EB17-49F8-82FF-58D9A4C127C2}" presName="node" presStyleLbl="node1" presStyleIdx="1" presStyleCnt="3">
        <dgm:presLayoutVars>
          <dgm:bulletEnabled val="1"/>
        </dgm:presLayoutVars>
      </dgm:prSet>
      <dgm:spPr/>
    </dgm:pt>
    <dgm:pt modelId="{80EB4326-B024-E441-A47C-9C47D967691C}" type="pres">
      <dgm:prSet presAssocID="{2739F489-D480-4433-8757-0233717E250A}" presName="sibTrans" presStyleLbl="sibTrans2D1" presStyleIdx="1" presStyleCnt="2"/>
      <dgm:spPr/>
    </dgm:pt>
    <dgm:pt modelId="{B44DC0FC-EF0F-B24F-B18C-261B12E90E28}" type="pres">
      <dgm:prSet presAssocID="{2739F489-D480-4433-8757-0233717E250A}" presName="connectorText" presStyleLbl="sibTrans2D1" presStyleIdx="1" presStyleCnt="2"/>
      <dgm:spPr/>
    </dgm:pt>
    <dgm:pt modelId="{C5CF03FB-FACC-834F-9808-593049003DBD}" type="pres">
      <dgm:prSet presAssocID="{1CCEF37A-1EED-4C9B-98B0-E81E2C58920F}" presName="node" presStyleLbl="node1" presStyleIdx="2" presStyleCnt="3" custScaleY="99603">
        <dgm:presLayoutVars>
          <dgm:bulletEnabled val="1"/>
        </dgm:presLayoutVars>
      </dgm:prSet>
      <dgm:spPr/>
    </dgm:pt>
  </dgm:ptLst>
  <dgm:cxnLst>
    <dgm:cxn modelId="{C18E2315-FADC-E749-BF77-2CC3580D1C5E}" type="presOf" srcId="{0876AF71-073B-4971-9256-3787D4323896}" destId="{3669A9B6-114E-594A-8B14-57E9EAB09392}" srcOrd="0" destOrd="0" presId="urn:microsoft.com/office/officeart/2005/8/layout/process1"/>
    <dgm:cxn modelId="{788CB32E-502A-459C-BB73-DD32AB0019B4}" srcId="{1CCEF37A-1EED-4C9B-98B0-E81E2C58920F}" destId="{22B8B19C-8BA1-49CF-B059-0CCDAC1AD480}" srcOrd="1" destOrd="0" parTransId="{9C15F24A-296E-446C-AD18-1CCE0A838102}" sibTransId="{1F476C33-B0F7-4BD7-AE64-B83C96510C75}"/>
    <dgm:cxn modelId="{58900F36-B2F3-B344-87E0-A060E2332634}" type="presOf" srcId="{47C3FD36-485D-4362-83BA-CE3198AE7666}" destId="{4A7B46AF-C9CE-3A45-ABA9-9B89ACDCE38C}" srcOrd="1" destOrd="0" presId="urn:microsoft.com/office/officeart/2005/8/layout/process1"/>
    <dgm:cxn modelId="{278A6952-9622-9A4E-B774-20A636579BB1}" type="presOf" srcId="{44833442-4523-4B7E-BC4C-F199F3D585DF}" destId="{C5CF03FB-FACC-834F-9808-593049003DBD}" srcOrd="0" destOrd="3" presId="urn:microsoft.com/office/officeart/2005/8/layout/process1"/>
    <dgm:cxn modelId="{6E1A5178-4148-4A05-BD8C-3B37134BBA7B}" srcId="{E555BB98-E36A-4DE1-AE8F-C423DB40ADFE}" destId="{0876AF71-073B-4971-9256-3787D4323896}" srcOrd="0" destOrd="0" parTransId="{BBB3BDCC-2251-47C6-9359-E82393239865}" sibTransId="{47C3FD36-485D-4362-83BA-CE3198AE7666}"/>
    <dgm:cxn modelId="{61EE5C93-7A91-564E-BCFD-339A773CC8D4}" type="presOf" srcId="{2739F489-D480-4433-8757-0233717E250A}" destId="{B44DC0FC-EF0F-B24F-B18C-261B12E90E28}" srcOrd="1" destOrd="0" presId="urn:microsoft.com/office/officeart/2005/8/layout/process1"/>
    <dgm:cxn modelId="{558DA19D-1E0D-4DC3-ABBE-0869466F4E29}" srcId="{1CCEF37A-1EED-4C9B-98B0-E81E2C58920F}" destId="{1FF2BC4F-9128-486E-9A7B-FC99904ED69E}" srcOrd="3" destOrd="0" parTransId="{D487F949-3931-415F-9452-8130BAFBD0A9}" sibTransId="{F7DC4A81-D135-40EA-84F3-93CFFBA1557A}"/>
    <dgm:cxn modelId="{7E6468B3-D912-4620-B80C-D4066C24B1A0}" srcId="{1CCEF37A-1EED-4C9B-98B0-E81E2C58920F}" destId="{C831A276-F34E-4112-9112-291AAF38ABCD}" srcOrd="0" destOrd="0" parTransId="{46807003-966F-431A-A2CD-EA36B9084695}" sibTransId="{56F4C1F5-A0F6-4FD6-883C-45384EFB4C75}"/>
    <dgm:cxn modelId="{629736C7-0873-4964-AC18-D08EC46F8505}" srcId="{1CCEF37A-1EED-4C9B-98B0-E81E2C58920F}" destId="{44833442-4523-4B7E-BC4C-F199F3D585DF}" srcOrd="2" destOrd="0" parTransId="{446E0383-FA2A-4CF1-A5E7-AF8A726ABDA6}" sibTransId="{F0AE685E-1461-4A5A-8797-77DD952402C0}"/>
    <dgm:cxn modelId="{88D782CA-4C55-1C47-B7B4-2298066D1FAE}" type="presOf" srcId="{C831A276-F34E-4112-9112-291AAF38ABCD}" destId="{C5CF03FB-FACC-834F-9808-593049003DBD}" srcOrd="0" destOrd="1" presId="urn:microsoft.com/office/officeart/2005/8/layout/process1"/>
    <dgm:cxn modelId="{A122FECF-A0A3-CE46-AE90-2E91CC5F2107}" type="presOf" srcId="{47C3FD36-485D-4362-83BA-CE3198AE7666}" destId="{F2A02E2D-55CE-CC4A-9C49-F804E98EA611}" srcOrd="0" destOrd="0" presId="urn:microsoft.com/office/officeart/2005/8/layout/process1"/>
    <dgm:cxn modelId="{636F0BD7-25FE-E145-8F4F-7206B8E3B313}" type="presOf" srcId="{2739F489-D480-4433-8757-0233717E250A}" destId="{80EB4326-B024-E441-A47C-9C47D967691C}" srcOrd="0" destOrd="0" presId="urn:microsoft.com/office/officeart/2005/8/layout/process1"/>
    <dgm:cxn modelId="{6657E1E2-8EFE-454A-9BC1-76F0A1648CFC}" type="presOf" srcId="{FD65BEE8-EB17-49F8-82FF-58D9A4C127C2}" destId="{99EFA8BC-A18C-2845-85F9-0E7DC0BB59C9}" srcOrd="0" destOrd="0" presId="urn:microsoft.com/office/officeart/2005/8/layout/process1"/>
    <dgm:cxn modelId="{65CD40E8-683F-40A9-9C1F-FFB81B68D6E7}" srcId="{E555BB98-E36A-4DE1-AE8F-C423DB40ADFE}" destId="{1CCEF37A-1EED-4C9B-98B0-E81E2C58920F}" srcOrd="2" destOrd="0" parTransId="{50EE8298-5B81-4D65-9287-8D2CEB2A6319}" sibTransId="{E8B9A00E-4541-4765-9FE2-20356B16E13B}"/>
    <dgm:cxn modelId="{0ADA0FF0-B840-DD40-95CE-2A0187C78E24}" type="presOf" srcId="{E555BB98-E36A-4DE1-AE8F-C423DB40ADFE}" destId="{4C45E0F9-B6D8-8F41-A78D-21D7AB4CB0AA}" srcOrd="0" destOrd="0" presId="urn:microsoft.com/office/officeart/2005/8/layout/process1"/>
    <dgm:cxn modelId="{AA6711F2-CBA3-3D4D-BC75-6D6C9BDD8C4D}" type="presOf" srcId="{1CCEF37A-1EED-4C9B-98B0-E81E2C58920F}" destId="{C5CF03FB-FACC-834F-9808-593049003DBD}" srcOrd="0" destOrd="0" presId="urn:microsoft.com/office/officeart/2005/8/layout/process1"/>
    <dgm:cxn modelId="{4182AEFB-9F15-4946-BDA6-B665B04BB4FA}" type="presOf" srcId="{22B8B19C-8BA1-49CF-B059-0CCDAC1AD480}" destId="{C5CF03FB-FACC-834F-9808-593049003DBD}" srcOrd="0" destOrd="2" presId="urn:microsoft.com/office/officeart/2005/8/layout/process1"/>
    <dgm:cxn modelId="{102544FD-B072-2943-908E-3ACB203745D8}" type="presOf" srcId="{1FF2BC4F-9128-486E-9A7B-FC99904ED69E}" destId="{C5CF03FB-FACC-834F-9808-593049003DBD}" srcOrd="0" destOrd="4" presId="urn:microsoft.com/office/officeart/2005/8/layout/process1"/>
    <dgm:cxn modelId="{B7CCF3FE-5BEE-4053-9485-2A18F631F977}" srcId="{E555BB98-E36A-4DE1-AE8F-C423DB40ADFE}" destId="{FD65BEE8-EB17-49F8-82FF-58D9A4C127C2}" srcOrd="1" destOrd="0" parTransId="{0D1A5CA5-24FD-434F-844F-BC999FD724CC}" sibTransId="{2739F489-D480-4433-8757-0233717E250A}"/>
    <dgm:cxn modelId="{6FB611C0-C95D-A547-8879-B25292CF7B87}" type="presParOf" srcId="{4C45E0F9-B6D8-8F41-A78D-21D7AB4CB0AA}" destId="{3669A9B6-114E-594A-8B14-57E9EAB09392}" srcOrd="0" destOrd="0" presId="urn:microsoft.com/office/officeart/2005/8/layout/process1"/>
    <dgm:cxn modelId="{81A3F2D3-3A8F-9B43-9334-F165EDA1A894}" type="presParOf" srcId="{4C45E0F9-B6D8-8F41-A78D-21D7AB4CB0AA}" destId="{F2A02E2D-55CE-CC4A-9C49-F804E98EA611}" srcOrd="1" destOrd="0" presId="urn:microsoft.com/office/officeart/2005/8/layout/process1"/>
    <dgm:cxn modelId="{D267007C-23D7-E44B-8BE5-0A50F2097DE2}" type="presParOf" srcId="{F2A02E2D-55CE-CC4A-9C49-F804E98EA611}" destId="{4A7B46AF-C9CE-3A45-ABA9-9B89ACDCE38C}" srcOrd="0" destOrd="0" presId="urn:microsoft.com/office/officeart/2005/8/layout/process1"/>
    <dgm:cxn modelId="{A889CBAF-91C9-8746-AA04-A52803A09969}" type="presParOf" srcId="{4C45E0F9-B6D8-8F41-A78D-21D7AB4CB0AA}" destId="{99EFA8BC-A18C-2845-85F9-0E7DC0BB59C9}" srcOrd="2" destOrd="0" presId="urn:microsoft.com/office/officeart/2005/8/layout/process1"/>
    <dgm:cxn modelId="{6B10AFFF-94D2-934D-A38B-E5DEF8EAB1F8}" type="presParOf" srcId="{4C45E0F9-B6D8-8F41-A78D-21D7AB4CB0AA}" destId="{80EB4326-B024-E441-A47C-9C47D967691C}" srcOrd="3" destOrd="0" presId="urn:microsoft.com/office/officeart/2005/8/layout/process1"/>
    <dgm:cxn modelId="{6A4A78D3-ABBE-B047-8F85-138C3929447A}" type="presParOf" srcId="{80EB4326-B024-E441-A47C-9C47D967691C}" destId="{B44DC0FC-EF0F-B24F-B18C-261B12E90E28}" srcOrd="0" destOrd="0" presId="urn:microsoft.com/office/officeart/2005/8/layout/process1"/>
    <dgm:cxn modelId="{FA9F9FCF-FBF3-234B-9198-8DB201924793}" type="presParOf" srcId="{4C45E0F9-B6D8-8F41-A78D-21D7AB4CB0AA}" destId="{C5CF03FB-FACC-834F-9808-593049003DBD}"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B131108-C463-4E38-BFE6-1DC0A2137CC1}"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n-US"/>
        </a:p>
      </dgm:t>
    </dgm:pt>
    <dgm:pt modelId="{2B124E63-AFAD-488F-AA8D-66A190677B15}">
      <dgm:prSet/>
      <dgm:spPr/>
      <dgm:t>
        <a:bodyPr/>
        <a:lstStyle/>
        <a:p>
          <a:r>
            <a:rPr lang="en-US" b="1"/>
            <a:t>Indemnity Clause</a:t>
          </a:r>
          <a:endParaRPr lang="en-US"/>
        </a:p>
      </dgm:t>
    </dgm:pt>
    <dgm:pt modelId="{895057EA-27D4-4C5E-93C0-0AAC532FE1A7}" type="parTrans" cxnId="{02A47A88-62DD-45BB-A205-B38D96FB0522}">
      <dgm:prSet/>
      <dgm:spPr/>
      <dgm:t>
        <a:bodyPr/>
        <a:lstStyle/>
        <a:p>
          <a:endParaRPr lang="en-US"/>
        </a:p>
      </dgm:t>
    </dgm:pt>
    <dgm:pt modelId="{6F78081E-BC3B-41EE-92F4-CF1C0DBD5FA8}" type="sibTrans" cxnId="{02A47A88-62DD-45BB-A205-B38D96FB0522}">
      <dgm:prSet/>
      <dgm:spPr/>
      <dgm:t>
        <a:bodyPr/>
        <a:lstStyle/>
        <a:p>
          <a:endParaRPr lang="en-US"/>
        </a:p>
      </dgm:t>
    </dgm:pt>
    <dgm:pt modelId="{CF34D70B-09B8-480F-AE14-1663A4172EC1}">
      <dgm:prSet/>
      <dgm:spPr/>
      <dgm:t>
        <a:bodyPr/>
        <a:lstStyle/>
        <a:p>
          <a:r>
            <a:rPr lang="en-US" b="1"/>
            <a:t>General Indemnity</a:t>
          </a:r>
          <a:r>
            <a:rPr lang="en-US"/>
            <a:t>:</a:t>
          </a:r>
          <a:br>
            <a:rPr lang="en-US"/>
          </a:br>
          <a:r>
            <a:rPr lang="en-US"/>
            <a:t>Each party (the “Indemnifying Party”) agrees to indemnify, defend, and hold harmless the other party, its affiliates, officers, directors, employees, agents, and assigns (the “Indemnified Party”) from and against any and all </a:t>
          </a:r>
          <a:r>
            <a:rPr lang="en-US" b="1"/>
            <a:t>claims</a:t>
          </a:r>
          <a:r>
            <a:rPr lang="en-US"/>
            <a:t>, </a:t>
          </a:r>
          <a:r>
            <a:rPr lang="en-US" b="1"/>
            <a:t>demands</a:t>
          </a:r>
          <a:r>
            <a:rPr lang="en-US"/>
            <a:t>, </a:t>
          </a:r>
          <a:r>
            <a:rPr lang="en-US" b="1"/>
            <a:t>actions</a:t>
          </a:r>
          <a:r>
            <a:rPr lang="en-US"/>
            <a:t>, </a:t>
          </a:r>
          <a:r>
            <a:rPr lang="en-US" b="1"/>
            <a:t>liabilities</a:t>
          </a:r>
          <a:r>
            <a:rPr lang="en-US"/>
            <a:t>, </a:t>
          </a:r>
          <a:r>
            <a:rPr lang="en-US" b="1"/>
            <a:t>damages</a:t>
          </a:r>
          <a:r>
            <a:rPr lang="en-US"/>
            <a:t>, </a:t>
          </a:r>
          <a:r>
            <a:rPr lang="en-US" b="1"/>
            <a:t>losses</a:t>
          </a:r>
          <a:r>
            <a:rPr lang="en-US"/>
            <a:t>, </a:t>
          </a:r>
          <a:r>
            <a:rPr lang="en-US" b="1"/>
            <a:t>costs</a:t>
          </a:r>
          <a:r>
            <a:rPr lang="en-US"/>
            <a:t>, and </a:t>
          </a:r>
          <a:r>
            <a:rPr lang="en-US" b="1"/>
            <a:t>expenses</a:t>
          </a:r>
          <a:r>
            <a:rPr lang="en-US"/>
            <a:t> (including reasonable attorney’s fees and legal costs), arising out of or relating to:</a:t>
          </a:r>
        </a:p>
      </dgm:t>
    </dgm:pt>
    <dgm:pt modelId="{CEF38291-CE4C-49B5-AB92-CB3E31D0E048}" type="parTrans" cxnId="{20074F69-339D-4D09-A618-C453C91197D5}">
      <dgm:prSet/>
      <dgm:spPr/>
      <dgm:t>
        <a:bodyPr/>
        <a:lstStyle/>
        <a:p>
          <a:endParaRPr lang="en-US"/>
        </a:p>
      </dgm:t>
    </dgm:pt>
    <dgm:pt modelId="{1C4DB9B9-2BDB-431F-B98C-3DE46C5E660F}" type="sibTrans" cxnId="{20074F69-339D-4D09-A618-C453C91197D5}">
      <dgm:prSet/>
      <dgm:spPr/>
      <dgm:t>
        <a:bodyPr/>
        <a:lstStyle/>
        <a:p>
          <a:endParaRPr lang="en-US"/>
        </a:p>
      </dgm:t>
    </dgm:pt>
    <dgm:pt modelId="{C741F674-FB12-4AA3-8FA4-E5F537A4FAC1}">
      <dgm:prSet/>
      <dgm:spPr/>
      <dgm:t>
        <a:bodyPr/>
        <a:lstStyle/>
        <a:p>
          <a:r>
            <a:rPr lang="en-US"/>
            <a:t>Any breach by the Indemnifying Party of its </a:t>
          </a:r>
          <a:r>
            <a:rPr lang="en-US" b="1"/>
            <a:t>representations</a:t>
          </a:r>
          <a:r>
            <a:rPr lang="en-US"/>
            <a:t>, </a:t>
          </a:r>
          <a:r>
            <a:rPr lang="en-US" b="1"/>
            <a:t>warranties</a:t>
          </a:r>
          <a:r>
            <a:rPr lang="en-US"/>
            <a:t>, or </a:t>
          </a:r>
          <a:r>
            <a:rPr lang="en-US" b="1"/>
            <a:t>obligations</a:t>
          </a:r>
          <a:r>
            <a:rPr lang="en-US"/>
            <a:t> under this Agreement.</a:t>
          </a:r>
        </a:p>
      </dgm:t>
    </dgm:pt>
    <dgm:pt modelId="{03F86A56-07A0-4AA4-BDB9-AA9DA0AD13F0}" type="parTrans" cxnId="{487BD17D-615E-4AFC-881D-8CDAAB3AB5D3}">
      <dgm:prSet/>
      <dgm:spPr/>
      <dgm:t>
        <a:bodyPr/>
        <a:lstStyle/>
        <a:p>
          <a:endParaRPr lang="en-US"/>
        </a:p>
      </dgm:t>
    </dgm:pt>
    <dgm:pt modelId="{99E2CD72-8891-4334-B61D-AC3EB4380221}" type="sibTrans" cxnId="{487BD17D-615E-4AFC-881D-8CDAAB3AB5D3}">
      <dgm:prSet/>
      <dgm:spPr/>
      <dgm:t>
        <a:bodyPr/>
        <a:lstStyle/>
        <a:p>
          <a:endParaRPr lang="en-US"/>
        </a:p>
      </dgm:t>
    </dgm:pt>
    <dgm:pt modelId="{8F5247FF-8CBF-4702-91C7-8E1F9A81B1B9}">
      <dgm:prSet/>
      <dgm:spPr/>
      <dgm:t>
        <a:bodyPr/>
        <a:lstStyle/>
        <a:p>
          <a:r>
            <a:rPr lang="en-US"/>
            <a:t>The </a:t>
          </a:r>
          <a:r>
            <a:rPr lang="en-US" b="1"/>
            <a:t>gross negligence</a:t>
          </a:r>
          <a:r>
            <a:rPr lang="en-US"/>
            <a:t>, </a:t>
          </a:r>
          <a:r>
            <a:rPr lang="en-US" b="1"/>
            <a:t>willful misconduct</a:t>
          </a:r>
          <a:r>
            <a:rPr lang="en-US"/>
            <a:t>, or </a:t>
          </a:r>
          <a:r>
            <a:rPr lang="en-US" b="1"/>
            <a:t>fraudulent actions</a:t>
          </a:r>
          <a:r>
            <a:rPr lang="en-US"/>
            <a:t> of the Indemnifying Party or its agents or employees.</a:t>
          </a:r>
        </a:p>
      </dgm:t>
    </dgm:pt>
    <dgm:pt modelId="{E84B1A93-2D6C-4FE4-9697-FEB2FD9BF781}" type="parTrans" cxnId="{CD8DC6D7-1021-4242-9717-F7B2776C097C}">
      <dgm:prSet/>
      <dgm:spPr/>
      <dgm:t>
        <a:bodyPr/>
        <a:lstStyle/>
        <a:p>
          <a:endParaRPr lang="en-US"/>
        </a:p>
      </dgm:t>
    </dgm:pt>
    <dgm:pt modelId="{C6859228-964A-4943-B74A-FA9049BAFFDF}" type="sibTrans" cxnId="{CD8DC6D7-1021-4242-9717-F7B2776C097C}">
      <dgm:prSet/>
      <dgm:spPr/>
      <dgm:t>
        <a:bodyPr/>
        <a:lstStyle/>
        <a:p>
          <a:endParaRPr lang="en-US"/>
        </a:p>
      </dgm:t>
    </dgm:pt>
    <dgm:pt modelId="{D69A4849-B6E2-4D9E-A2C2-28B0016E2B56}">
      <dgm:prSet/>
      <dgm:spPr/>
      <dgm:t>
        <a:bodyPr/>
        <a:lstStyle/>
        <a:p>
          <a:r>
            <a:rPr lang="en-US"/>
            <a:t>Any </a:t>
          </a:r>
          <a:r>
            <a:rPr lang="en-US" b="1"/>
            <a:t>third-party claims</a:t>
          </a:r>
          <a:r>
            <a:rPr lang="en-US"/>
            <a:t> relating to </a:t>
          </a:r>
          <a:r>
            <a:rPr lang="en-US" b="1"/>
            <a:t>intellectual property infringement</a:t>
          </a:r>
          <a:r>
            <a:rPr lang="en-US"/>
            <a:t>, </a:t>
          </a:r>
          <a:r>
            <a:rPr lang="en-US" b="1"/>
            <a:t>bodily injury</a:t>
          </a:r>
          <a:r>
            <a:rPr lang="en-US"/>
            <a:t>, or </a:t>
          </a:r>
          <a:r>
            <a:rPr lang="en-US" b="1"/>
            <a:t>property damage</a:t>
          </a:r>
          <a:r>
            <a:rPr lang="en-US"/>
            <a:t> arising out of the Indemnifying Party's performance under this Agreement.</a:t>
          </a:r>
        </a:p>
      </dgm:t>
    </dgm:pt>
    <dgm:pt modelId="{F0458632-E042-479B-8132-2EA1FAB7BF95}" type="parTrans" cxnId="{FB0FA6E7-993D-4588-8C1C-E61B9431D2DA}">
      <dgm:prSet/>
      <dgm:spPr/>
      <dgm:t>
        <a:bodyPr/>
        <a:lstStyle/>
        <a:p>
          <a:endParaRPr lang="en-US"/>
        </a:p>
      </dgm:t>
    </dgm:pt>
    <dgm:pt modelId="{3E5AF197-EC95-444C-A5EF-AB0A1CD27D0F}" type="sibTrans" cxnId="{FB0FA6E7-993D-4588-8C1C-E61B9431D2DA}">
      <dgm:prSet/>
      <dgm:spPr/>
      <dgm:t>
        <a:bodyPr/>
        <a:lstStyle/>
        <a:p>
          <a:endParaRPr lang="en-US"/>
        </a:p>
      </dgm:t>
    </dgm:pt>
    <dgm:pt modelId="{4146583B-76A2-BE4C-973F-508DD9A55774}" type="pres">
      <dgm:prSet presAssocID="{7B131108-C463-4E38-BFE6-1DC0A2137CC1}" presName="Name0" presStyleCnt="0">
        <dgm:presLayoutVars>
          <dgm:dir/>
          <dgm:animLvl val="lvl"/>
          <dgm:resizeHandles val="exact"/>
        </dgm:presLayoutVars>
      </dgm:prSet>
      <dgm:spPr/>
    </dgm:pt>
    <dgm:pt modelId="{4349CB4F-004B-5A44-A3F2-7BA7622F5062}" type="pres">
      <dgm:prSet presAssocID="{CF34D70B-09B8-480F-AE14-1663A4172EC1}" presName="boxAndChildren" presStyleCnt="0"/>
      <dgm:spPr/>
    </dgm:pt>
    <dgm:pt modelId="{05DCB079-C318-744F-9EA1-A12EBA7EC1A0}" type="pres">
      <dgm:prSet presAssocID="{CF34D70B-09B8-480F-AE14-1663A4172EC1}" presName="parentTextBox" presStyleLbl="node1" presStyleIdx="0" presStyleCnt="2"/>
      <dgm:spPr/>
    </dgm:pt>
    <dgm:pt modelId="{B93CF5A0-F4FD-3D45-9132-5DB23A40ABAF}" type="pres">
      <dgm:prSet presAssocID="{CF34D70B-09B8-480F-AE14-1663A4172EC1}" presName="entireBox" presStyleLbl="node1" presStyleIdx="0" presStyleCnt="2"/>
      <dgm:spPr/>
    </dgm:pt>
    <dgm:pt modelId="{C447DF0C-B3E3-844F-84F4-A6280463F411}" type="pres">
      <dgm:prSet presAssocID="{CF34D70B-09B8-480F-AE14-1663A4172EC1}" presName="descendantBox" presStyleCnt="0"/>
      <dgm:spPr/>
    </dgm:pt>
    <dgm:pt modelId="{BA4A820D-5AB3-A14A-9464-257D7DAE6FFB}" type="pres">
      <dgm:prSet presAssocID="{C741F674-FB12-4AA3-8FA4-E5F537A4FAC1}" presName="childTextBox" presStyleLbl="fgAccFollowNode1" presStyleIdx="0" presStyleCnt="3">
        <dgm:presLayoutVars>
          <dgm:bulletEnabled val="1"/>
        </dgm:presLayoutVars>
      </dgm:prSet>
      <dgm:spPr/>
    </dgm:pt>
    <dgm:pt modelId="{14508E63-B5D3-0246-BBD0-764C2891BF89}" type="pres">
      <dgm:prSet presAssocID="{8F5247FF-8CBF-4702-91C7-8E1F9A81B1B9}" presName="childTextBox" presStyleLbl="fgAccFollowNode1" presStyleIdx="1" presStyleCnt="3">
        <dgm:presLayoutVars>
          <dgm:bulletEnabled val="1"/>
        </dgm:presLayoutVars>
      </dgm:prSet>
      <dgm:spPr/>
    </dgm:pt>
    <dgm:pt modelId="{B6D96767-223D-7E40-A373-0F569ABBD80E}" type="pres">
      <dgm:prSet presAssocID="{D69A4849-B6E2-4D9E-A2C2-28B0016E2B56}" presName="childTextBox" presStyleLbl="fgAccFollowNode1" presStyleIdx="2" presStyleCnt="3">
        <dgm:presLayoutVars>
          <dgm:bulletEnabled val="1"/>
        </dgm:presLayoutVars>
      </dgm:prSet>
      <dgm:spPr/>
    </dgm:pt>
    <dgm:pt modelId="{62C3CB3E-3914-5548-A21E-8463FF18886F}" type="pres">
      <dgm:prSet presAssocID="{6F78081E-BC3B-41EE-92F4-CF1C0DBD5FA8}" presName="sp" presStyleCnt="0"/>
      <dgm:spPr/>
    </dgm:pt>
    <dgm:pt modelId="{91C93F44-5A08-E342-8B20-B269C6598634}" type="pres">
      <dgm:prSet presAssocID="{2B124E63-AFAD-488F-AA8D-66A190677B15}" presName="arrowAndChildren" presStyleCnt="0"/>
      <dgm:spPr/>
    </dgm:pt>
    <dgm:pt modelId="{64DF61BF-F89D-B84A-B99D-105656C2A17D}" type="pres">
      <dgm:prSet presAssocID="{2B124E63-AFAD-488F-AA8D-66A190677B15}" presName="parentTextArrow" presStyleLbl="node1" presStyleIdx="1" presStyleCnt="2" custScaleY="23853" custLinFactNeighborX="-1476" custLinFactNeighborY="-50801"/>
      <dgm:spPr/>
    </dgm:pt>
  </dgm:ptLst>
  <dgm:cxnLst>
    <dgm:cxn modelId="{5E98A452-F8F9-0C4F-8A59-06FB67BE2444}" type="presOf" srcId="{2B124E63-AFAD-488F-AA8D-66A190677B15}" destId="{64DF61BF-F89D-B84A-B99D-105656C2A17D}" srcOrd="0" destOrd="0" presId="urn:microsoft.com/office/officeart/2005/8/layout/process4"/>
    <dgm:cxn modelId="{DF5AB057-4109-384C-A661-379875C2B6A0}" type="presOf" srcId="{C741F674-FB12-4AA3-8FA4-E5F537A4FAC1}" destId="{BA4A820D-5AB3-A14A-9464-257D7DAE6FFB}" srcOrd="0" destOrd="0" presId="urn:microsoft.com/office/officeart/2005/8/layout/process4"/>
    <dgm:cxn modelId="{20074F69-339D-4D09-A618-C453C91197D5}" srcId="{7B131108-C463-4E38-BFE6-1DC0A2137CC1}" destId="{CF34D70B-09B8-480F-AE14-1663A4172EC1}" srcOrd="1" destOrd="0" parTransId="{CEF38291-CE4C-49B5-AB92-CB3E31D0E048}" sibTransId="{1C4DB9B9-2BDB-431F-B98C-3DE46C5E660F}"/>
    <dgm:cxn modelId="{CD336C75-79E9-624D-97C3-2AD791F34728}" type="presOf" srcId="{7B131108-C463-4E38-BFE6-1DC0A2137CC1}" destId="{4146583B-76A2-BE4C-973F-508DD9A55774}" srcOrd="0" destOrd="0" presId="urn:microsoft.com/office/officeart/2005/8/layout/process4"/>
    <dgm:cxn modelId="{487BD17D-615E-4AFC-881D-8CDAAB3AB5D3}" srcId="{CF34D70B-09B8-480F-AE14-1663A4172EC1}" destId="{C741F674-FB12-4AA3-8FA4-E5F537A4FAC1}" srcOrd="0" destOrd="0" parTransId="{03F86A56-07A0-4AA4-BDB9-AA9DA0AD13F0}" sibTransId="{99E2CD72-8891-4334-B61D-AC3EB4380221}"/>
    <dgm:cxn modelId="{02A47A88-62DD-45BB-A205-B38D96FB0522}" srcId="{7B131108-C463-4E38-BFE6-1DC0A2137CC1}" destId="{2B124E63-AFAD-488F-AA8D-66A190677B15}" srcOrd="0" destOrd="0" parTransId="{895057EA-27D4-4C5E-93C0-0AAC532FE1A7}" sibTransId="{6F78081E-BC3B-41EE-92F4-CF1C0DBD5FA8}"/>
    <dgm:cxn modelId="{8735F795-1B0C-E440-BF77-6B5817EEB3DC}" type="presOf" srcId="{D69A4849-B6E2-4D9E-A2C2-28B0016E2B56}" destId="{B6D96767-223D-7E40-A373-0F569ABBD80E}" srcOrd="0" destOrd="0" presId="urn:microsoft.com/office/officeart/2005/8/layout/process4"/>
    <dgm:cxn modelId="{BDE33DA3-9A12-D143-94E4-0CAD0E9C3A24}" type="presOf" srcId="{CF34D70B-09B8-480F-AE14-1663A4172EC1}" destId="{05DCB079-C318-744F-9EA1-A12EBA7EC1A0}" srcOrd="0" destOrd="0" presId="urn:microsoft.com/office/officeart/2005/8/layout/process4"/>
    <dgm:cxn modelId="{61F4D0A9-6A09-3C4E-B73F-D3222A7806E7}" type="presOf" srcId="{CF34D70B-09B8-480F-AE14-1663A4172EC1}" destId="{B93CF5A0-F4FD-3D45-9132-5DB23A40ABAF}" srcOrd="1" destOrd="0" presId="urn:microsoft.com/office/officeart/2005/8/layout/process4"/>
    <dgm:cxn modelId="{3850ABCE-D1B3-3646-B039-A37C3A0BF859}" type="presOf" srcId="{8F5247FF-8CBF-4702-91C7-8E1F9A81B1B9}" destId="{14508E63-B5D3-0246-BBD0-764C2891BF89}" srcOrd="0" destOrd="0" presId="urn:microsoft.com/office/officeart/2005/8/layout/process4"/>
    <dgm:cxn modelId="{CD8DC6D7-1021-4242-9717-F7B2776C097C}" srcId="{CF34D70B-09B8-480F-AE14-1663A4172EC1}" destId="{8F5247FF-8CBF-4702-91C7-8E1F9A81B1B9}" srcOrd="1" destOrd="0" parTransId="{E84B1A93-2D6C-4FE4-9697-FEB2FD9BF781}" sibTransId="{C6859228-964A-4943-B74A-FA9049BAFFDF}"/>
    <dgm:cxn modelId="{FB0FA6E7-993D-4588-8C1C-E61B9431D2DA}" srcId="{CF34D70B-09B8-480F-AE14-1663A4172EC1}" destId="{D69A4849-B6E2-4D9E-A2C2-28B0016E2B56}" srcOrd="2" destOrd="0" parTransId="{F0458632-E042-479B-8132-2EA1FAB7BF95}" sibTransId="{3E5AF197-EC95-444C-A5EF-AB0A1CD27D0F}"/>
    <dgm:cxn modelId="{1518DC81-4FB5-AE46-AD4B-C6B7DFCF32C0}" type="presParOf" srcId="{4146583B-76A2-BE4C-973F-508DD9A55774}" destId="{4349CB4F-004B-5A44-A3F2-7BA7622F5062}" srcOrd="0" destOrd="0" presId="urn:microsoft.com/office/officeart/2005/8/layout/process4"/>
    <dgm:cxn modelId="{C7E8CB42-782C-BC4E-AF0A-F4D449DDAF45}" type="presParOf" srcId="{4349CB4F-004B-5A44-A3F2-7BA7622F5062}" destId="{05DCB079-C318-744F-9EA1-A12EBA7EC1A0}" srcOrd="0" destOrd="0" presId="urn:microsoft.com/office/officeart/2005/8/layout/process4"/>
    <dgm:cxn modelId="{BFB65137-4450-3546-831B-A4F921BF9D55}" type="presParOf" srcId="{4349CB4F-004B-5A44-A3F2-7BA7622F5062}" destId="{B93CF5A0-F4FD-3D45-9132-5DB23A40ABAF}" srcOrd="1" destOrd="0" presId="urn:microsoft.com/office/officeart/2005/8/layout/process4"/>
    <dgm:cxn modelId="{56E55839-C10F-5F45-8CF7-2A24855D7E63}" type="presParOf" srcId="{4349CB4F-004B-5A44-A3F2-7BA7622F5062}" destId="{C447DF0C-B3E3-844F-84F4-A6280463F411}" srcOrd="2" destOrd="0" presId="urn:microsoft.com/office/officeart/2005/8/layout/process4"/>
    <dgm:cxn modelId="{FF7352AD-3106-E649-A2F9-61CAC8215422}" type="presParOf" srcId="{C447DF0C-B3E3-844F-84F4-A6280463F411}" destId="{BA4A820D-5AB3-A14A-9464-257D7DAE6FFB}" srcOrd="0" destOrd="0" presId="urn:microsoft.com/office/officeart/2005/8/layout/process4"/>
    <dgm:cxn modelId="{E2E1DE94-71C6-7945-949E-0C62F8DFB71F}" type="presParOf" srcId="{C447DF0C-B3E3-844F-84F4-A6280463F411}" destId="{14508E63-B5D3-0246-BBD0-764C2891BF89}" srcOrd="1" destOrd="0" presId="urn:microsoft.com/office/officeart/2005/8/layout/process4"/>
    <dgm:cxn modelId="{15B3C371-66A7-E949-8522-9F9B8054137D}" type="presParOf" srcId="{C447DF0C-B3E3-844F-84F4-A6280463F411}" destId="{B6D96767-223D-7E40-A373-0F569ABBD80E}" srcOrd="2" destOrd="0" presId="urn:microsoft.com/office/officeart/2005/8/layout/process4"/>
    <dgm:cxn modelId="{17242995-C70F-EC42-AB11-FE77894F236D}" type="presParOf" srcId="{4146583B-76A2-BE4C-973F-508DD9A55774}" destId="{62C3CB3E-3914-5548-A21E-8463FF18886F}" srcOrd="1" destOrd="0" presId="urn:microsoft.com/office/officeart/2005/8/layout/process4"/>
    <dgm:cxn modelId="{33D456CD-D57F-1B45-9629-74C3C59B8D37}" type="presParOf" srcId="{4146583B-76A2-BE4C-973F-508DD9A55774}" destId="{91C93F44-5A08-E342-8B20-B269C6598634}" srcOrd="2" destOrd="0" presId="urn:microsoft.com/office/officeart/2005/8/layout/process4"/>
    <dgm:cxn modelId="{A80C6294-A4EF-944B-9574-AF16243A3757}" type="presParOf" srcId="{91C93F44-5A08-E342-8B20-B269C6598634}" destId="{64DF61BF-F89D-B84A-B99D-105656C2A17D}"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6D6C984-B129-42F0-A164-3B820FA2A484}"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n-US"/>
        </a:p>
      </dgm:t>
    </dgm:pt>
    <dgm:pt modelId="{C773D328-5909-43D7-A4F1-EB2F55084164}">
      <dgm:prSet/>
      <dgm:spPr/>
      <dgm:t>
        <a:bodyPr/>
        <a:lstStyle/>
        <a:p>
          <a:r>
            <a:rPr lang="en-US" b="1"/>
            <a:t>Intellectual Property Indemnity</a:t>
          </a:r>
          <a:r>
            <a:rPr lang="en-US"/>
            <a:t>:</a:t>
          </a:r>
          <a:br>
            <a:rPr lang="en-US"/>
          </a:br>
          <a:endParaRPr lang="en-US"/>
        </a:p>
      </dgm:t>
    </dgm:pt>
    <dgm:pt modelId="{ADEDDB0A-CEE7-4B1D-8BCD-C6C88D9543D0}" type="parTrans" cxnId="{854EE775-4702-43E0-9AA3-71A0E85559D9}">
      <dgm:prSet/>
      <dgm:spPr/>
      <dgm:t>
        <a:bodyPr/>
        <a:lstStyle/>
        <a:p>
          <a:endParaRPr lang="en-US"/>
        </a:p>
      </dgm:t>
    </dgm:pt>
    <dgm:pt modelId="{5433C490-4064-435C-AF70-7010971D67ED}" type="sibTrans" cxnId="{854EE775-4702-43E0-9AA3-71A0E85559D9}">
      <dgm:prSet/>
      <dgm:spPr/>
      <dgm:t>
        <a:bodyPr/>
        <a:lstStyle/>
        <a:p>
          <a:endParaRPr lang="en-US"/>
        </a:p>
      </dgm:t>
    </dgm:pt>
    <dgm:pt modelId="{5FDD7557-5FD0-43C4-BF5C-088A34D6BCCB}">
      <dgm:prSet/>
      <dgm:spPr/>
      <dgm:t>
        <a:bodyPr/>
        <a:lstStyle/>
        <a:p>
          <a:r>
            <a:rPr lang="en-US"/>
            <a:t>The Indemnifying Party shall indemnify and hold the Indemnified Party harmless from any claim, suit, or proceeding brought against the Indemnified Party alleging that the use of any </a:t>
          </a:r>
          <a:r>
            <a:rPr lang="en-US" b="1"/>
            <a:t>products</a:t>
          </a:r>
          <a:r>
            <a:rPr lang="en-US"/>
            <a:t>, </a:t>
          </a:r>
          <a:r>
            <a:rPr lang="en-US" b="1"/>
            <a:t>services</a:t>
          </a:r>
          <a:r>
            <a:rPr lang="en-US"/>
            <a:t>, </a:t>
          </a:r>
          <a:r>
            <a:rPr lang="en-US" b="1"/>
            <a:t>materials</a:t>
          </a:r>
          <a:r>
            <a:rPr lang="en-US"/>
            <a:t>, or </a:t>
          </a:r>
          <a:r>
            <a:rPr lang="en-US" b="1"/>
            <a:t>software</a:t>
          </a:r>
          <a:r>
            <a:rPr lang="en-US"/>
            <a:t> provided under this Agreement infringes any </a:t>
          </a:r>
          <a:r>
            <a:rPr lang="en-US" b="1"/>
            <a:t>patent</a:t>
          </a:r>
          <a:r>
            <a:rPr lang="en-US"/>
            <a:t>, </a:t>
          </a:r>
          <a:r>
            <a:rPr lang="en-US" b="1"/>
            <a:t>copyright</a:t>
          </a:r>
          <a:r>
            <a:rPr lang="en-US"/>
            <a:t>, </a:t>
          </a:r>
          <a:r>
            <a:rPr lang="en-US" b="1"/>
            <a:t>trademark</a:t>
          </a:r>
          <a:r>
            <a:rPr lang="en-US"/>
            <a:t>, </a:t>
          </a:r>
          <a:r>
            <a:rPr lang="en-US" b="1"/>
            <a:t>trade secret</a:t>
          </a:r>
          <a:r>
            <a:rPr lang="en-US"/>
            <a:t>, or other intellectual property right of any third party. The Indemnifying Party shall bear all costs and expenses incurred, including any damages awarded or settlement amounts, provided that:</a:t>
          </a:r>
        </a:p>
      </dgm:t>
    </dgm:pt>
    <dgm:pt modelId="{6E5AA9A5-8D2D-4F99-BBC9-7D57463E8795}" type="parTrans" cxnId="{7C994ACD-519A-41F4-8ED0-DD8976C81840}">
      <dgm:prSet/>
      <dgm:spPr/>
      <dgm:t>
        <a:bodyPr/>
        <a:lstStyle/>
        <a:p>
          <a:endParaRPr lang="en-US"/>
        </a:p>
      </dgm:t>
    </dgm:pt>
    <dgm:pt modelId="{3B538CC5-CE40-462B-9881-08A22A4BA6E5}" type="sibTrans" cxnId="{7C994ACD-519A-41F4-8ED0-DD8976C81840}">
      <dgm:prSet/>
      <dgm:spPr/>
      <dgm:t>
        <a:bodyPr/>
        <a:lstStyle/>
        <a:p>
          <a:endParaRPr lang="en-US"/>
        </a:p>
      </dgm:t>
    </dgm:pt>
    <dgm:pt modelId="{BDE334E7-B1FB-4990-A584-5313F3137522}">
      <dgm:prSet/>
      <dgm:spPr/>
      <dgm:t>
        <a:bodyPr/>
        <a:lstStyle/>
        <a:p>
          <a:r>
            <a:rPr lang="en-US"/>
            <a:t>The Indemnified Party promptly notifies the Indemnifying Party in writing of the claim.</a:t>
          </a:r>
        </a:p>
      </dgm:t>
    </dgm:pt>
    <dgm:pt modelId="{4BAA7B0F-38F9-4EF5-852D-A2B5108AC8D2}" type="parTrans" cxnId="{B60B70E8-E831-45AF-9837-F46EA510ABD8}">
      <dgm:prSet/>
      <dgm:spPr/>
      <dgm:t>
        <a:bodyPr/>
        <a:lstStyle/>
        <a:p>
          <a:endParaRPr lang="en-US"/>
        </a:p>
      </dgm:t>
    </dgm:pt>
    <dgm:pt modelId="{1178D1E3-F3E3-4D6C-A43A-D9A7D43510EA}" type="sibTrans" cxnId="{B60B70E8-E831-45AF-9837-F46EA510ABD8}">
      <dgm:prSet/>
      <dgm:spPr/>
      <dgm:t>
        <a:bodyPr/>
        <a:lstStyle/>
        <a:p>
          <a:endParaRPr lang="en-US"/>
        </a:p>
      </dgm:t>
    </dgm:pt>
    <dgm:pt modelId="{E9BEDFE9-C04B-4392-95A4-BFD887262F49}">
      <dgm:prSet/>
      <dgm:spPr/>
      <dgm:t>
        <a:bodyPr/>
        <a:lstStyle/>
        <a:p>
          <a:r>
            <a:rPr lang="en-US"/>
            <a:t>The Indemnifying Party is given sole control over the defense and settlement of the claim.</a:t>
          </a:r>
        </a:p>
      </dgm:t>
    </dgm:pt>
    <dgm:pt modelId="{077B6DCA-0052-4172-A420-ABAE9E706D7B}" type="parTrans" cxnId="{77262D52-6EE3-4E8C-BCCD-97E8EECFD362}">
      <dgm:prSet/>
      <dgm:spPr/>
      <dgm:t>
        <a:bodyPr/>
        <a:lstStyle/>
        <a:p>
          <a:endParaRPr lang="en-US"/>
        </a:p>
      </dgm:t>
    </dgm:pt>
    <dgm:pt modelId="{4D3CC0D6-13F0-4C75-9711-B3DE9EB0EA55}" type="sibTrans" cxnId="{77262D52-6EE3-4E8C-BCCD-97E8EECFD362}">
      <dgm:prSet/>
      <dgm:spPr/>
      <dgm:t>
        <a:bodyPr/>
        <a:lstStyle/>
        <a:p>
          <a:endParaRPr lang="en-US"/>
        </a:p>
      </dgm:t>
    </dgm:pt>
    <dgm:pt modelId="{441C302B-FE70-4DB2-85F4-FB4817F76F4A}">
      <dgm:prSet/>
      <dgm:spPr/>
      <dgm:t>
        <a:bodyPr/>
        <a:lstStyle/>
        <a:p>
          <a:r>
            <a:rPr lang="en-US"/>
            <a:t>The Indemnified Party cooperates fully, at the Indemnifying Party’s expense, in the defense of such claim.</a:t>
          </a:r>
        </a:p>
      </dgm:t>
    </dgm:pt>
    <dgm:pt modelId="{553C7E36-F099-4DE3-A4CA-9CCF707BD81D}" type="parTrans" cxnId="{BF4C21EC-9BF5-4321-81E3-E460329DD2F8}">
      <dgm:prSet/>
      <dgm:spPr/>
      <dgm:t>
        <a:bodyPr/>
        <a:lstStyle/>
        <a:p>
          <a:endParaRPr lang="en-US"/>
        </a:p>
      </dgm:t>
    </dgm:pt>
    <dgm:pt modelId="{BD15F530-3E0F-43CC-965C-A1A2B2B4D7C6}" type="sibTrans" cxnId="{BF4C21EC-9BF5-4321-81E3-E460329DD2F8}">
      <dgm:prSet/>
      <dgm:spPr/>
      <dgm:t>
        <a:bodyPr/>
        <a:lstStyle/>
        <a:p>
          <a:endParaRPr lang="en-US"/>
        </a:p>
      </dgm:t>
    </dgm:pt>
    <dgm:pt modelId="{04E82224-AEA5-7447-980F-4674843C07D3}" type="pres">
      <dgm:prSet presAssocID="{36D6C984-B129-42F0-A164-3B820FA2A484}" presName="Name0" presStyleCnt="0">
        <dgm:presLayoutVars>
          <dgm:dir/>
          <dgm:animLvl val="lvl"/>
          <dgm:resizeHandles val="exact"/>
        </dgm:presLayoutVars>
      </dgm:prSet>
      <dgm:spPr/>
    </dgm:pt>
    <dgm:pt modelId="{F60BB846-3D3F-2043-BF90-79851FA44C15}" type="pres">
      <dgm:prSet presAssocID="{5FDD7557-5FD0-43C4-BF5C-088A34D6BCCB}" presName="boxAndChildren" presStyleCnt="0"/>
      <dgm:spPr/>
    </dgm:pt>
    <dgm:pt modelId="{EDA9241D-C411-3540-B225-4857571C09CF}" type="pres">
      <dgm:prSet presAssocID="{5FDD7557-5FD0-43C4-BF5C-088A34D6BCCB}" presName="parentTextBox" presStyleLbl="node1" presStyleIdx="0" presStyleCnt="2"/>
      <dgm:spPr/>
    </dgm:pt>
    <dgm:pt modelId="{56B9BD4F-BEF1-8B4B-916E-D508DC1FCAE4}" type="pres">
      <dgm:prSet presAssocID="{5FDD7557-5FD0-43C4-BF5C-088A34D6BCCB}" presName="entireBox" presStyleLbl="node1" presStyleIdx="0" presStyleCnt="2" custLinFactNeighborX="1635" custLinFactNeighborY="-2012"/>
      <dgm:spPr/>
    </dgm:pt>
    <dgm:pt modelId="{BE701546-91C4-9941-B6E5-12E5AC1D41E0}" type="pres">
      <dgm:prSet presAssocID="{5FDD7557-5FD0-43C4-BF5C-088A34D6BCCB}" presName="descendantBox" presStyleCnt="0"/>
      <dgm:spPr/>
    </dgm:pt>
    <dgm:pt modelId="{65067B1B-311A-5348-B325-BECCB50711C3}" type="pres">
      <dgm:prSet presAssocID="{BDE334E7-B1FB-4990-A584-5313F3137522}" presName="childTextBox" presStyleLbl="fgAccFollowNode1" presStyleIdx="0" presStyleCnt="3">
        <dgm:presLayoutVars>
          <dgm:bulletEnabled val="1"/>
        </dgm:presLayoutVars>
      </dgm:prSet>
      <dgm:spPr/>
    </dgm:pt>
    <dgm:pt modelId="{2653733D-49A1-624D-AEA1-84FA07C2CD1F}" type="pres">
      <dgm:prSet presAssocID="{E9BEDFE9-C04B-4392-95A4-BFD887262F49}" presName="childTextBox" presStyleLbl="fgAccFollowNode1" presStyleIdx="1" presStyleCnt="3">
        <dgm:presLayoutVars>
          <dgm:bulletEnabled val="1"/>
        </dgm:presLayoutVars>
      </dgm:prSet>
      <dgm:spPr/>
    </dgm:pt>
    <dgm:pt modelId="{A7A821DF-4036-D84B-A214-C77062E1B6E1}" type="pres">
      <dgm:prSet presAssocID="{441C302B-FE70-4DB2-85F4-FB4817F76F4A}" presName="childTextBox" presStyleLbl="fgAccFollowNode1" presStyleIdx="2" presStyleCnt="3">
        <dgm:presLayoutVars>
          <dgm:bulletEnabled val="1"/>
        </dgm:presLayoutVars>
      </dgm:prSet>
      <dgm:spPr/>
    </dgm:pt>
    <dgm:pt modelId="{6BCE9DBF-7CAB-CD4A-B1B5-E14E26FB239C}" type="pres">
      <dgm:prSet presAssocID="{5433C490-4064-435C-AF70-7010971D67ED}" presName="sp" presStyleCnt="0"/>
      <dgm:spPr/>
    </dgm:pt>
    <dgm:pt modelId="{A3EDFF51-2924-E148-8822-A06E68EA919C}" type="pres">
      <dgm:prSet presAssocID="{C773D328-5909-43D7-A4F1-EB2F55084164}" presName="arrowAndChildren" presStyleCnt="0"/>
      <dgm:spPr/>
    </dgm:pt>
    <dgm:pt modelId="{64534CB8-5C45-524C-A808-43D07BF77F78}" type="pres">
      <dgm:prSet presAssocID="{C773D328-5909-43D7-A4F1-EB2F55084164}" presName="parentTextArrow" presStyleLbl="node1" presStyleIdx="1" presStyleCnt="2" custScaleY="15729"/>
      <dgm:spPr/>
    </dgm:pt>
  </dgm:ptLst>
  <dgm:cxnLst>
    <dgm:cxn modelId="{7E524E02-1681-CB44-B4E9-E287357994BC}" type="presOf" srcId="{BDE334E7-B1FB-4990-A584-5313F3137522}" destId="{65067B1B-311A-5348-B325-BECCB50711C3}" srcOrd="0" destOrd="0" presId="urn:microsoft.com/office/officeart/2005/8/layout/process4"/>
    <dgm:cxn modelId="{412B1B05-7560-4F48-9AC2-48072BAEF154}" type="presOf" srcId="{36D6C984-B129-42F0-A164-3B820FA2A484}" destId="{04E82224-AEA5-7447-980F-4674843C07D3}" srcOrd="0" destOrd="0" presId="urn:microsoft.com/office/officeart/2005/8/layout/process4"/>
    <dgm:cxn modelId="{5DCFF145-D7F9-4F46-A09C-BB39D92BCAFE}" type="presOf" srcId="{E9BEDFE9-C04B-4392-95A4-BFD887262F49}" destId="{2653733D-49A1-624D-AEA1-84FA07C2CD1F}" srcOrd="0" destOrd="0" presId="urn:microsoft.com/office/officeart/2005/8/layout/process4"/>
    <dgm:cxn modelId="{77262D52-6EE3-4E8C-BCCD-97E8EECFD362}" srcId="{5FDD7557-5FD0-43C4-BF5C-088A34D6BCCB}" destId="{E9BEDFE9-C04B-4392-95A4-BFD887262F49}" srcOrd="1" destOrd="0" parTransId="{077B6DCA-0052-4172-A420-ABAE9E706D7B}" sibTransId="{4D3CC0D6-13F0-4C75-9711-B3DE9EB0EA55}"/>
    <dgm:cxn modelId="{854EE775-4702-43E0-9AA3-71A0E85559D9}" srcId="{36D6C984-B129-42F0-A164-3B820FA2A484}" destId="{C773D328-5909-43D7-A4F1-EB2F55084164}" srcOrd="0" destOrd="0" parTransId="{ADEDDB0A-CEE7-4B1D-8BCD-C6C88D9543D0}" sibTransId="{5433C490-4064-435C-AF70-7010971D67ED}"/>
    <dgm:cxn modelId="{24B5B68D-78D0-FE41-A14A-6D8112CEC857}" type="presOf" srcId="{5FDD7557-5FD0-43C4-BF5C-088A34D6BCCB}" destId="{56B9BD4F-BEF1-8B4B-916E-D508DC1FCAE4}" srcOrd="1" destOrd="0" presId="urn:microsoft.com/office/officeart/2005/8/layout/process4"/>
    <dgm:cxn modelId="{EF6F5D9F-E0E9-C846-9C74-F84EDD1BDD37}" type="presOf" srcId="{C773D328-5909-43D7-A4F1-EB2F55084164}" destId="{64534CB8-5C45-524C-A808-43D07BF77F78}" srcOrd="0" destOrd="0" presId="urn:microsoft.com/office/officeart/2005/8/layout/process4"/>
    <dgm:cxn modelId="{565CE9B5-5867-7149-BB4E-5382646B1247}" type="presOf" srcId="{5FDD7557-5FD0-43C4-BF5C-088A34D6BCCB}" destId="{EDA9241D-C411-3540-B225-4857571C09CF}" srcOrd="0" destOrd="0" presId="urn:microsoft.com/office/officeart/2005/8/layout/process4"/>
    <dgm:cxn modelId="{7C994ACD-519A-41F4-8ED0-DD8976C81840}" srcId="{36D6C984-B129-42F0-A164-3B820FA2A484}" destId="{5FDD7557-5FD0-43C4-BF5C-088A34D6BCCB}" srcOrd="1" destOrd="0" parTransId="{6E5AA9A5-8D2D-4F99-BBC9-7D57463E8795}" sibTransId="{3B538CC5-CE40-462B-9881-08A22A4BA6E5}"/>
    <dgm:cxn modelId="{EFDD9AD6-4D97-7445-952E-0D26DDF245AA}" type="presOf" srcId="{441C302B-FE70-4DB2-85F4-FB4817F76F4A}" destId="{A7A821DF-4036-D84B-A214-C77062E1B6E1}" srcOrd="0" destOrd="0" presId="urn:microsoft.com/office/officeart/2005/8/layout/process4"/>
    <dgm:cxn modelId="{B60B70E8-E831-45AF-9837-F46EA510ABD8}" srcId="{5FDD7557-5FD0-43C4-BF5C-088A34D6BCCB}" destId="{BDE334E7-B1FB-4990-A584-5313F3137522}" srcOrd="0" destOrd="0" parTransId="{4BAA7B0F-38F9-4EF5-852D-A2B5108AC8D2}" sibTransId="{1178D1E3-F3E3-4D6C-A43A-D9A7D43510EA}"/>
    <dgm:cxn modelId="{BF4C21EC-9BF5-4321-81E3-E460329DD2F8}" srcId="{5FDD7557-5FD0-43C4-BF5C-088A34D6BCCB}" destId="{441C302B-FE70-4DB2-85F4-FB4817F76F4A}" srcOrd="2" destOrd="0" parTransId="{553C7E36-F099-4DE3-A4CA-9CCF707BD81D}" sibTransId="{BD15F530-3E0F-43CC-965C-A1A2B2B4D7C6}"/>
    <dgm:cxn modelId="{F9CF72BB-1243-614C-8709-5070A72E5372}" type="presParOf" srcId="{04E82224-AEA5-7447-980F-4674843C07D3}" destId="{F60BB846-3D3F-2043-BF90-79851FA44C15}" srcOrd="0" destOrd="0" presId="urn:microsoft.com/office/officeart/2005/8/layout/process4"/>
    <dgm:cxn modelId="{C260C815-3119-B444-8E9F-76F3ACC172E0}" type="presParOf" srcId="{F60BB846-3D3F-2043-BF90-79851FA44C15}" destId="{EDA9241D-C411-3540-B225-4857571C09CF}" srcOrd="0" destOrd="0" presId="urn:microsoft.com/office/officeart/2005/8/layout/process4"/>
    <dgm:cxn modelId="{9B9D8B47-F1F5-7F46-AF4A-2BEB31777BE3}" type="presParOf" srcId="{F60BB846-3D3F-2043-BF90-79851FA44C15}" destId="{56B9BD4F-BEF1-8B4B-916E-D508DC1FCAE4}" srcOrd="1" destOrd="0" presId="urn:microsoft.com/office/officeart/2005/8/layout/process4"/>
    <dgm:cxn modelId="{92DDBC4D-C94C-214F-BA4A-48F86B4481C9}" type="presParOf" srcId="{F60BB846-3D3F-2043-BF90-79851FA44C15}" destId="{BE701546-91C4-9941-B6E5-12E5AC1D41E0}" srcOrd="2" destOrd="0" presId="urn:microsoft.com/office/officeart/2005/8/layout/process4"/>
    <dgm:cxn modelId="{FF5A07F3-94B5-0346-AD0C-194F3175A2DF}" type="presParOf" srcId="{BE701546-91C4-9941-B6E5-12E5AC1D41E0}" destId="{65067B1B-311A-5348-B325-BECCB50711C3}" srcOrd="0" destOrd="0" presId="urn:microsoft.com/office/officeart/2005/8/layout/process4"/>
    <dgm:cxn modelId="{BEEBBA83-E085-564B-93DE-E25A4320F239}" type="presParOf" srcId="{BE701546-91C4-9941-B6E5-12E5AC1D41E0}" destId="{2653733D-49A1-624D-AEA1-84FA07C2CD1F}" srcOrd="1" destOrd="0" presId="urn:microsoft.com/office/officeart/2005/8/layout/process4"/>
    <dgm:cxn modelId="{19A265D9-16F6-0C4E-92E1-469FF434E7F0}" type="presParOf" srcId="{BE701546-91C4-9941-B6E5-12E5AC1D41E0}" destId="{A7A821DF-4036-D84B-A214-C77062E1B6E1}" srcOrd="2" destOrd="0" presId="urn:microsoft.com/office/officeart/2005/8/layout/process4"/>
    <dgm:cxn modelId="{DD4F357E-3AED-BE4F-958F-88C445F11DAF}" type="presParOf" srcId="{04E82224-AEA5-7447-980F-4674843C07D3}" destId="{6BCE9DBF-7CAB-CD4A-B1B5-E14E26FB239C}" srcOrd="1" destOrd="0" presId="urn:microsoft.com/office/officeart/2005/8/layout/process4"/>
    <dgm:cxn modelId="{2163837B-A761-C04F-B222-09926F8A6B70}" type="presParOf" srcId="{04E82224-AEA5-7447-980F-4674843C07D3}" destId="{A3EDFF51-2924-E148-8822-A06E68EA919C}" srcOrd="2" destOrd="0" presId="urn:microsoft.com/office/officeart/2005/8/layout/process4"/>
    <dgm:cxn modelId="{AE0549CB-6690-5048-8F32-6FE7162ECE02}" type="presParOf" srcId="{A3EDFF51-2924-E148-8822-A06E68EA919C}" destId="{64534CB8-5C45-524C-A808-43D07BF77F7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552149E-C4DF-436C-9E7A-A1916013DD86}" type="doc">
      <dgm:prSet loTypeId="urn:microsoft.com/office/officeart/2005/8/layout/process4" loCatId="process" qsTypeId="urn:microsoft.com/office/officeart/2005/8/quickstyle/simple1" qsCatId="simple" csTypeId="urn:microsoft.com/office/officeart/2005/8/colors/colorful2" csCatId="colorful"/>
      <dgm:spPr/>
      <dgm:t>
        <a:bodyPr/>
        <a:lstStyle/>
        <a:p>
          <a:endParaRPr lang="en-US"/>
        </a:p>
      </dgm:t>
    </dgm:pt>
    <dgm:pt modelId="{75EE3F8A-48C5-4B6C-BE4E-9C771A21971C}">
      <dgm:prSet/>
      <dgm:spPr/>
      <dgm:t>
        <a:bodyPr/>
        <a:lstStyle/>
        <a:p>
          <a:r>
            <a:rPr lang="en-US" b="1" dirty="0"/>
            <a:t>Defense and Settlement</a:t>
          </a:r>
          <a:r>
            <a:rPr lang="en-US" dirty="0"/>
            <a:t>:</a:t>
          </a:r>
          <a:br>
            <a:rPr lang="en-US" dirty="0"/>
          </a:br>
          <a:r>
            <a:rPr lang="en-US" dirty="0"/>
            <a:t>The Indemnifying Party shall have the right to assume the defense of any claim or lawsuit. The Indemnifying Party shall not, without the prior written consent of the Indemnified Party, agree to any settlement or consent to the entry of any judgment that imposes any obligation or liability on the Indemnified Party or that does not fully release the Indemnified Party from all liability.</a:t>
          </a:r>
        </a:p>
      </dgm:t>
    </dgm:pt>
    <dgm:pt modelId="{A2EC5B13-268E-4ED3-B52E-3EBB4149D2D5}" type="parTrans" cxnId="{8975F7AB-0731-41DD-849B-5DD7A32B6BA2}">
      <dgm:prSet/>
      <dgm:spPr/>
      <dgm:t>
        <a:bodyPr/>
        <a:lstStyle/>
        <a:p>
          <a:endParaRPr lang="en-US"/>
        </a:p>
      </dgm:t>
    </dgm:pt>
    <dgm:pt modelId="{F9F19645-1240-4713-9E0C-8719258492B1}" type="sibTrans" cxnId="{8975F7AB-0731-41DD-849B-5DD7A32B6BA2}">
      <dgm:prSet/>
      <dgm:spPr/>
      <dgm:t>
        <a:bodyPr/>
        <a:lstStyle/>
        <a:p>
          <a:endParaRPr lang="en-US"/>
        </a:p>
      </dgm:t>
    </dgm:pt>
    <dgm:pt modelId="{5316E5B4-BDE1-49EE-B2BD-F43163773076}">
      <dgm:prSet/>
      <dgm:spPr/>
      <dgm:t>
        <a:bodyPr/>
        <a:lstStyle/>
        <a:p>
          <a:r>
            <a:rPr lang="en-US" b="1"/>
            <a:t>Mitigation</a:t>
          </a:r>
          <a:r>
            <a:rPr lang="en-US"/>
            <a:t>:</a:t>
          </a:r>
          <a:br>
            <a:rPr lang="en-US"/>
          </a:br>
          <a:r>
            <a:rPr lang="en-US"/>
            <a:t>The Indemnified Party agrees to take all reasonable steps to </a:t>
          </a:r>
          <a:r>
            <a:rPr lang="en-US" b="1"/>
            <a:t>mitigate</a:t>
          </a:r>
          <a:r>
            <a:rPr lang="en-US"/>
            <a:t> any loss or damage in connection with claims for which indemnity may be sought.</a:t>
          </a:r>
        </a:p>
      </dgm:t>
    </dgm:pt>
    <dgm:pt modelId="{F47CED47-D540-42A6-BC0A-60F650D394E8}" type="parTrans" cxnId="{C6DC8A4A-4761-43DB-B167-E7300FA30714}">
      <dgm:prSet/>
      <dgm:spPr/>
      <dgm:t>
        <a:bodyPr/>
        <a:lstStyle/>
        <a:p>
          <a:endParaRPr lang="en-US"/>
        </a:p>
      </dgm:t>
    </dgm:pt>
    <dgm:pt modelId="{9E4C4C41-369E-423E-821F-F46B5D1D1CC2}" type="sibTrans" cxnId="{C6DC8A4A-4761-43DB-B167-E7300FA30714}">
      <dgm:prSet/>
      <dgm:spPr/>
      <dgm:t>
        <a:bodyPr/>
        <a:lstStyle/>
        <a:p>
          <a:endParaRPr lang="en-US"/>
        </a:p>
      </dgm:t>
    </dgm:pt>
    <dgm:pt modelId="{7BA3C94E-D266-4242-9D58-59B4DD19CF21}">
      <dgm:prSet/>
      <dgm:spPr/>
      <dgm:t>
        <a:bodyPr/>
        <a:lstStyle/>
        <a:p>
          <a:r>
            <a:rPr lang="en-US" b="1"/>
            <a:t>Survival</a:t>
          </a:r>
          <a:r>
            <a:rPr lang="en-US"/>
            <a:t>:</a:t>
          </a:r>
          <a:br>
            <a:rPr lang="en-US"/>
          </a:br>
          <a:r>
            <a:rPr lang="en-US"/>
            <a:t>The obligations of this Indemnity Clause shall survive the </a:t>
          </a:r>
          <a:r>
            <a:rPr lang="en-US" b="1"/>
            <a:t>termination</a:t>
          </a:r>
          <a:r>
            <a:rPr lang="en-US"/>
            <a:t> or </a:t>
          </a:r>
          <a:r>
            <a:rPr lang="en-US" b="1"/>
            <a:t>expiration</a:t>
          </a:r>
          <a:r>
            <a:rPr lang="en-US"/>
            <a:t> of this Agreement.</a:t>
          </a:r>
        </a:p>
      </dgm:t>
    </dgm:pt>
    <dgm:pt modelId="{F3E7C035-9054-4110-89BD-6DA4C45A051D}" type="parTrans" cxnId="{05DE1EBA-FC72-4790-B262-8CB8FFD9E8D9}">
      <dgm:prSet/>
      <dgm:spPr/>
      <dgm:t>
        <a:bodyPr/>
        <a:lstStyle/>
        <a:p>
          <a:endParaRPr lang="en-US"/>
        </a:p>
      </dgm:t>
    </dgm:pt>
    <dgm:pt modelId="{6772DCB7-4D64-464B-81EF-B246FB614224}" type="sibTrans" cxnId="{05DE1EBA-FC72-4790-B262-8CB8FFD9E8D9}">
      <dgm:prSet/>
      <dgm:spPr/>
      <dgm:t>
        <a:bodyPr/>
        <a:lstStyle/>
        <a:p>
          <a:endParaRPr lang="en-US"/>
        </a:p>
      </dgm:t>
    </dgm:pt>
    <dgm:pt modelId="{6B3939D1-7630-5148-B6D7-D1089788F3E6}" type="pres">
      <dgm:prSet presAssocID="{4552149E-C4DF-436C-9E7A-A1916013DD86}" presName="Name0" presStyleCnt="0">
        <dgm:presLayoutVars>
          <dgm:dir/>
          <dgm:animLvl val="lvl"/>
          <dgm:resizeHandles val="exact"/>
        </dgm:presLayoutVars>
      </dgm:prSet>
      <dgm:spPr/>
    </dgm:pt>
    <dgm:pt modelId="{D70CB00D-8B8F-164B-8410-C8E91698EF24}" type="pres">
      <dgm:prSet presAssocID="{7BA3C94E-D266-4242-9D58-59B4DD19CF21}" presName="boxAndChildren" presStyleCnt="0"/>
      <dgm:spPr/>
    </dgm:pt>
    <dgm:pt modelId="{AC6E03B5-844C-F14B-B025-9A10067E076F}" type="pres">
      <dgm:prSet presAssocID="{7BA3C94E-D266-4242-9D58-59B4DD19CF21}" presName="parentTextBox" presStyleLbl="node1" presStyleIdx="0" presStyleCnt="3"/>
      <dgm:spPr/>
    </dgm:pt>
    <dgm:pt modelId="{AD38BFAE-6C9E-C243-BEB2-A8D7806E331A}" type="pres">
      <dgm:prSet presAssocID="{9E4C4C41-369E-423E-821F-F46B5D1D1CC2}" presName="sp" presStyleCnt="0"/>
      <dgm:spPr/>
    </dgm:pt>
    <dgm:pt modelId="{7041EF65-045B-7C42-8AF2-0546C3FCFE23}" type="pres">
      <dgm:prSet presAssocID="{5316E5B4-BDE1-49EE-B2BD-F43163773076}" presName="arrowAndChildren" presStyleCnt="0"/>
      <dgm:spPr/>
    </dgm:pt>
    <dgm:pt modelId="{C1001BA3-E382-F643-9AAF-11A4A8065C77}" type="pres">
      <dgm:prSet presAssocID="{5316E5B4-BDE1-49EE-B2BD-F43163773076}" presName="parentTextArrow" presStyleLbl="node1" presStyleIdx="1" presStyleCnt="3"/>
      <dgm:spPr/>
    </dgm:pt>
    <dgm:pt modelId="{EA13C8CA-F008-C444-85EF-3023D8B02CAD}" type="pres">
      <dgm:prSet presAssocID="{F9F19645-1240-4713-9E0C-8719258492B1}" presName="sp" presStyleCnt="0"/>
      <dgm:spPr/>
    </dgm:pt>
    <dgm:pt modelId="{ACCBB004-A5F6-9244-9B44-6761E5D2BA2C}" type="pres">
      <dgm:prSet presAssocID="{75EE3F8A-48C5-4B6C-BE4E-9C771A21971C}" presName="arrowAndChildren" presStyleCnt="0"/>
      <dgm:spPr/>
    </dgm:pt>
    <dgm:pt modelId="{7CA577E6-4794-5941-8ECB-AE25F3D3E438}" type="pres">
      <dgm:prSet presAssocID="{75EE3F8A-48C5-4B6C-BE4E-9C771A21971C}" presName="parentTextArrow" presStyleLbl="node1" presStyleIdx="2" presStyleCnt="3" custLinFactNeighborX="2899" custLinFactNeighborY="-48337"/>
      <dgm:spPr/>
    </dgm:pt>
  </dgm:ptLst>
  <dgm:cxnLst>
    <dgm:cxn modelId="{5E10A302-97DA-1841-8A44-F4860A63BC2E}" type="presOf" srcId="{7BA3C94E-D266-4242-9D58-59B4DD19CF21}" destId="{AC6E03B5-844C-F14B-B025-9A10067E076F}" srcOrd="0" destOrd="0" presId="urn:microsoft.com/office/officeart/2005/8/layout/process4"/>
    <dgm:cxn modelId="{BB794531-78F0-3C4D-A22F-A3D2A565BD22}" type="presOf" srcId="{4552149E-C4DF-436C-9E7A-A1916013DD86}" destId="{6B3939D1-7630-5148-B6D7-D1089788F3E6}" srcOrd="0" destOrd="0" presId="urn:microsoft.com/office/officeart/2005/8/layout/process4"/>
    <dgm:cxn modelId="{C6DC8A4A-4761-43DB-B167-E7300FA30714}" srcId="{4552149E-C4DF-436C-9E7A-A1916013DD86}" destId="{5316E5B4-BDE1-49EE-B2BD-F43163773076}" srcOrd="1" destOrd="0" parTransId="{F47CED47-D540-42A6-BC0A-60F650D394E8}" sibTransId="{9E4C4C41-369E-423E-821F-F46B5D1D1CC2}"/>
    <dgm:cxn modelId="{881F627F-93B9-6A4E-9E5B-8DD76EE0E1A2}" type="presOf" srcId="{5316E5B4-BDE1-49EE-B2BD-F43163773076}" destId="{C1001BA3-E382-F643-9AAF-11A4A8065C77}" srcOrd="0" destOrd="0" presId="urn:microsoft.com/office/officeart/2005/8/layout/process4"/>
    <dgm:cxn modelId="{8975F7AB-0731-41DD-849B-5DD7A32B6BA2}" srcId="{4552149E-C4DF-436C-9E7A-A1916013DD86}" destId="{75EE3F8A-48C5-4B6C-BE4E-9C771A21971C}" srcOrd="0" destOrd="0" parTransId="{A2EC5B13-268E-4ED3-B52E-3EBB4149D2D5}" sibTransId="{F9F19645-1240-4713-9E0C-8719258492B1}"/>
    <dgm:cxn modelId="{05DE1EBA-FC72-4790-B262-8CB8FFD9E8D9}" srcId="{4552149E-C4DF-436C-9E7A-A1916013DD86}" destId="{7BA3C94E-D266-4242-9D58-59B4DD19CF21}" srcOrd="2" destOrd="0" parTransId="{F3E7C035-9054-4110-89BD-6DA4C45A051D}" sibTransId="{6772DCB7-4D64-464B-81EF-B246FB614224}"/>
    <dgm:cxn modelId="{1CEC2AC2-B802-1243-8F89-3A8DB82ECA73}" type="presOf" srcId="{75EE3F8A-48C5-4B6C-BE4E-9C771A21971C}" destId="{7CA577E6-4794-5941-8ECB-AE25F3D3E438}" srcOrd="0" destOrd="0" presId="urn:microsoft.com/office/officeart/2005/8/layout/process4"/>
    <dgm:cxn modelId="{F2BFCC8A-1785-BE49-B349-1CBB61B7BFE3}" type="presParOf" srcId="{6B3939D1-7630-5148-B6D7-D1089788F3E6}" destId="{D70CB00D-8B8F-164B-8410-C8E91698EF24}" srcOrd="0" destOrd="0" presId="urn:microsoft.com/office/officeart/2005/8/layout/process4"/>
    <dgm:cxn modelId="{BA4A68C2-05C6-4C4C-82EB-43DE2BAA9B39}" type="presParOf" srcId="{D70CB00D-8B8F-164B-8410-C8E91698EF24}" destId="{AC6E03B5-844C-F14B-B025-9A10067E076F}" srcOrd="0" destOrd="0" presId="urn:microsoft.com/office/officeart/2005/8/layout/process4"/>
    <dgm:cxn modelId="{73B48C27-6BEB-764A-9B36-45F705CCB0A7}" type="presParOf" srcId="{6B3939D1-7630-5148-B6D7-D1089788F3E6}" destId="{AD38BFAE-6C9E-C243-BEB2-A8D7806E331A}" srcOrd="1" destOrd="0" presId="urn:microsoft.com/office/officeart/2005/8/layout/process4"/>
    <dgm:cxn modelId="{4AEB83C0-A391-C742-846C-5D85FEA9E5D3}" type="presParOf" srcId="{6B3939D1-7630-5148-B6D7-D1089788F3E6}" destId="{7041EF65-045B-7C42-8AF2-0546C3FCFE23}" srcOrd="2" destOrd="0" presId="urn:microsoft.com/office/officeart/2005/8/layout/process4"/>
    <dgm:cxn modelId="{407EE5E3-6495-A943-9F16-EB33F12EBDA4}" type="presParOf" srcId="{7041EF65-045B-7C42-8AF2-0546C3FCFE23}" destId="{C1001BA3-E382-F643-9AAF-11A4A8065C77}" srcOrd="0" destOrd="0" presId="urn:microsoft.com/office/officeart/2005/8/layout/process4"/>
    <dgm:cxn modelId="{163432F3-E880-4044-8ABA-0C3797B8CEEC}" type="presParOf" srcId="{6B3939D1-7630-5148-B6D7-D1089788F3E6}" destId="{EA13C8CA-F008-C444-85EF-3023D8B02CAD}" srcOrd="3" destOrd="0" presId="urn:microsoft.com/office/officeart/2005/8/layout/process4"/>
    <dgm:cxn modelId="{AEE4328B-EBB7-914F-894B-4E2E40188337}" type="presParOf" srcId="{6B3939D1-7630-5148-B6D7-D1089788F3E6}" destId="{ACCBB004-A5F6-9244-9B44-6761E5D2BA2C}" srcOrd="4" destOrd="0" presId="urn:microsoft.com/office/officeart/2005/8/layout/process4"/>
    <dgm:cxn modelId="{7E36C29D-44F1-904B-8A66-5C58BA40AE82}" type="presParOf" srcId="{ACCBB004-A5F6-9244-9B44-6761E5D2BA2C}" destId="{7CA577E6-4794-5941-8ECB-AE25F3D3E43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7CD8CAB-9D06-4615-B5E5-C68718FA45B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7DC162B-7CF5-43E3-AC91-302BD5AE599F}">
      <dgm:prSet/>
      <dgm:spPr/>
      <dgm:t>
        <a:bodyPr/>
        <a:lstStyle/>
        <a:p>
          <a:r>
            <a:rPr lang="en-US"/>
            <a:t>Boilerplate clauses are essential to protecting the interests of both parties and ensuring legal enforceability.</a:t>
          </a:r>
        </a:p>
      </dgm:t>
    </dgm:pt>
    <dgm:pt modelId="{5B3D50C1-82DD-4837-B2DB-86D224D329EF}" type="parTrans" cxnId="{B94D0D3F-E367-4DE9-B6F9-8B01AF111BE5}">
      <dgm:prSet/>
      <dgm:spPr/>
      <dgm:t>
        <a:bodyPr/>
        <a:lstStyle/>
        <a:p>
          <a:endParaRPr lang="en-US"/>
        </a:p>
      </dgm:t>
    </dgm:pt>
    <dgm:pt modelId="{462EAD3A-BB8E-4E1D-866E-2C5947B05CFE}" type="sibTrans" cxnId="{B94D0D3F-E367-4DE9-B6F9-8B01AF111BE5}">
      <dgm:prSet/>
      <dgm:spPr/>
      <dgm:t>
        <a:bodyPr/>
        <a:lstStyle/>
        <a:p>
          <a:endParaRPr lang="en-US"/>
        </a:p>
      </dgm:t>
    </dgm:pt>
    <dgm:pt modelId="{647BBEAF-86FF-4A40-B357-E972CDC7DD18}">
      <dgm:prSet/>
      <dgm:spPr/>
      <dgm:t>
        <a:bodyPr/>
        <a:lstStyle/>
        <a:p>
          <a:r>
            <a:rPr lang="en-US"/>
            <a:t>Carefully drafting and reviewing these clauses ensures they align with the specific needs of the contract.</a:t>
          </a:r>
        </a:p>
      </dgm:t>
    </dgm:pt>
    <dgm:pt modelId="{F7FB79D5-D5FF-4273-9112-D431BEB7C4B8}" type="parTrans" cxnId="{952F447B-A069-4161-B7D5-30D7E2519804}">
      <dgm:prSet/>
      <dgm:spPr/>
      <dgm:t>
        <a:bodyPr/>
        <a:lstStyle/>
        <a:p>
          <a:endParaRPr lang="en-US"/>
        </a:p>
      </dgm:t>
    </dgm:pt>
    <dgm:pt modelId="{AADFCF8F-5F40-4020-B18D-69C4F723CDB7}" type="sibTrans" cxnId="{952F447B-A069-4161-B7D5-30D7E2519804}">
      <dgm:prSet/>
      <dgm:spPr/>
      <dgm:t>
        <a:bodyPr/>
        <a:lstStyle/>
        <a:p>
          <a:endParaRPr lang="en-US"/>
        </a:p>
      </dgm:t>
    </dgm:pt>
    <dgm:pt modelId="{E4ECAD7C-046C-43EB-8C39-0AF291D0CC21}" type="pres">
      <dgm:prSet presAssocID="{87CD8CAB-9D06-4615-B5E5-C68718FA45B1}" presName="root" presStyleCnt="0">
        <dgm:presLayoutVars>
          <dgm:dir/>
          <dgm:resizeHandles val="exact"/>
        </dgm:presLayoutVars>
      </dgm:prSet>
      <dgm:spPr/>
    </dgm:pt>
    <dgm:pt modelId="{97EF9B0B-D6BA-4776-976C-3A331C60012B}" type="pres">
      <dgm:prSet presAssocID="{C7DC162B-7CF5-43E3-AC91-302BD5AE599F}" presName="compNode" presStyleCnt="0"/>
      <dgm:spPr/>
    </dgm:pt>
    <dgm:pt modelId="{CE5DD4D7-F5E6-4B60-A993-DB09E0CE0203}" type="pres">
      <dgm:prSet presAssocID="{C7DC162B-7CF5-43E3-AC91-302BD5AE599F}" presName="bgRect" presStyleLbl="bgShp" presStyleIdx="0" presStyleCnt="2"/>
      <dgm:spPr/>
    </dgm:pt>
    <dgm:pt modelId="{F0F28437-8B16-468A-B9D9-D234EE3BCFC0}" type="pres">
      <dgm:prSet presAssocID="{C7DC162B-7CF5-43E3-AC91-302BD5AE599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avel"/>
        </a:ext>
      </dgm:extLst>
    </dgm:pt>
    <dgm:pt modelId="{FF34F73E-9D83-4BAB-8479-1529778010BA}" type="pres">
      <dgm:prSet presAssocID="{C7DC162B-7CF5-43E3-AC91-302BD5AE599F}" presName="spaceRect" presStyleCnt="0"/>
      <dgm:spPr/>
    </dgm:pt>
    <dgm:pt modelId="{E1CE5A03-C5FC-412A-9AA0-1162CC8F2318}" type="pres">
      <dgm:prSet presAssocID="{C7DC162B-7CF5-43E3-AC91-302BD5AE599F}" presName="parTx" presStyleLbl="revTx" presStyleIdx="0" presStyleCnt="2">
        <dgm:presLayoutVars>
          <dgm:chMax val="0"/>
          <dgm:chPref val="0"/>
        </dgm:presLayoutVars>
      </dgm:prSet>
      <dgm:spPr/>
    </dgm:pt>
    <dgm:pt modelId="{20BFE575-73A5-4952-B3F6-C5F3FD99444D}" type="pres">
      <dgm:prSet presAssocID="{462EAD3A-BB8E-4E1D-866E-2C5947B05CFE}" presName="sibTrans" presStyleCnt="0"/>
      <dgm:spPr/>
    </dgm:pt>
    <dgm:pt modelId="{78469518-4F8B-4211-B1E4-CFD27CF63A2C}" type="pres">
      <dgm:prSet presAssocID="{647BBEAF-86FF-4A40-B357-E972CDC7DD18}" presName="compNode" presStyleCnt="0"/>
      <dgm:spPr/>
    </dgm:pt>
    <dgm:pt modelId="{778EE52D-1B6C-4716-A98F-2D3D3F4B6828}" type="pres">
      <dgm:prSet presAssocID="{647BBEAF-86FF-4A40-B357-E972CDC7DD18}" presName="bgRect" presStyleLbl="bgShp" presStyleIdx="1" presStyleCnt="2"/>
      <dgm:spPr/>
    </dgm:pt>
    <dgm:pt modelId="{F3A0D30C-21EB-4AF5-AC70-7D33BDD53201}" type="pres">
      <dgm:prSet presAssocID="{647BBEAF-86FF-4A40-B357-E972CDC7DD1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ument"/>
        </a:ext>
      </dgm:extLst>
    </dgm:pt>
    <dgm:pt modelId="{DB4F2768-C416-4DAF-B674-191A0B2DC128}" type="pres">
      <dgm:prSet presAssocID="{647BBEAF-86FF-4A40-B357-E972CDC7DD18}" presName="spaceRect" presStyleCnt="0"/>
      <dgm:spPr/>
    </dgm:pt>
    <dgm:pt modelId="{D2163583-AA32-48E3-AFC6-79C4590C2D90}" type="pres">
      <dgm:prSet presAssocID="{647BBEAF-86FF-4A40-B357-E972CDC7DD18}" presName="parTx" presStyleLbl="revTx" presStyleIdx="1" presStyleCnt="2">
        <dgm:presLayoutVars>
          <dgm:chMax val="0"/>
          <dgm:chPref val="0"/>
        </dgm:presLayoutVars>
      </dgm:prSet>
      <dgm:spPr/>
    </dgm:pt>
  </dgm:ptLst>
  <dgm:cxnLst>
    <dgm:cxn modelId="{30103811-BB62-4752-884D-BFE0A34DB3C8}" type="presOf" srcId="{C7DC162B-7CF5-43E3-AC91-302BD5AE599F}" destId="{E1CE5A03-C5FC-412A-9AA0-1162CC8F2318}" srcOrd="0" destOrd="0" presId="urn:microsoft.com/office/officeart/2018/2/layout/IconVerticalSolidList"/>
    <dgm:cxn modelId="{A2470216-5627-468C-81B6-2AE94948E2BB}" type="presOf" srcId="{647BBEAF-86FF-4A40-B357-E972CDC7DD18}" destId="{D2163583-AA32-48E3-AFC6-79C4590C2D90}" srcOrd="0" destOrd="0" presId="urn:microsoft.com/office/officeart/2018/2/layout/IconVerticalSolidList"/>
    <dgm:cxn modelId="{B94D0D3F-E367-4DE9-B6F9-8B01AF111BE5}" srcId="{87CD8CAB-9D06-4615-B5E5-C68718FA45B1}" destId="{C7DC162B-7CF5-43E3-AC91-302BD5AE599F}" srcOrd="0" destOrd="0" parTransId="{5B3D50C1-82DD-4837-B2DB-86D224D329EF}" sibTransId="{462EAD3A-BB8E-4E1D-866E-2C5947B05CFE}"/>
    <dgm:cxn modelId="{952F447B-A069-4161-B7D5-30D7E2519804}" srcId="{87CD8CAB-9D06-4615-B5E5-C68718FA45B1}" destId="{647BBEAF-86FF-4A40-B357-E972CDC7DD18}" srcOrd="1" destOrd="0" parTransId="{F7FB79D5-D5FF-4273-9112-D431BEB7C4B8}" sibTransId="{AADFCF8F-5F40-4020-B18D-69C4F723CDB7}"/>
    <dgm:cxn modelId="{1951D7F4-53D1-4E0E-9D83-F588CD5EC380}" type="presOf" srcId="{87CD8CAB-9D06-4615-B5E5-C68718FA45B1}" destId="{E4ECAD7C-046C-43EB-8C39-0AF291D0CC21}" srcOrd="0" destOrd="0" presId="urn:microsoft.com/office/officeart/2018/2/layout/IconVerticalSolidList"/>
    <dgm:cxn modelId="{0E82C389-8213-46AD-912F-C0F48CC8A488}" type="presParOf" srcId="{E4ECAD7C-046C-43EB-8C39-0AF291D0CC21}" destId="{97EF9B0B-D6BA-4776-976C-3A331C60012B}" srcOrd="0" destOrd="0" presId="urn:microsoft.com/office/officeart/2018/2/layout/IconVerticalSolidList"/>
    <dgm:cxn modelId="{70C528F6-92DF-4171-9F6B-DB2C9AA18349}" type="presParOf" srcId="{97EF9B0B-D6BA-4776-976C-3A331C60012B}" destId="{CE5DD4D7-F5E6-4B60-A993-DB09E0CE0203}" srcOrd="0" destOrd="0" presId="urn:microsoft.com/office/officeart/2018/2/layout/IconVerticalSolidList"/>
    <dgm:cxn modelId="{84E75268-4E81-49ED-86FB-0E37BEFEE912}" type="presParOf" srcId="{97EF9B0B-D6BA-4776-976C-3A331C60012B}" destId="{F0F28437-8B16-468A-B9D9-D234EE3BCFC0}" srcOrd="1" destOrd="0" presId="urn:microsoft.com/office/officeart/2018/2/layout/IconVerticalSolidList"/>
    <dgm:cxn modelId="{4B31F598-04C6-47FE-96D6-8D520249DD1B}" type="presParOf" srcId="{97EF9B0B-D6BA-4776-976C-3A331C60012B}" destId="{FF34F73E-9D83-4BAB-8479-1529778010BA}" srcOrd="2" destOrd="0" presId="urn:microsoft.com/office/officeart/2018/2/layout/IconVerticalSolidList"/>
    <dgm:cxn modelId="{2B0E7980-3961-4A7E-A86B-B9FBA06226FF}" type="presParOf" srcId="{97EF9B0B-D6BA-4776-976C-3A331C60012B}" destId="{E1CE5A03-C5FC-412A-9AA0-1162CC8F2318}" srcOrd="3" destOrd="0" presId="urn:microsoft.com/office/officeart/2018/2/layout/IconVerticalSolidList"/>
    <dgm:cxn modelId="{82BFD3FC-ADF5-4585-9DDE-1062040C1D9C}" type="presParOf" srcId="{E4ECAD7C-046C-43EB-8C39-0AF291D0CC21}" destId="{20BFE575-73A5-4952-B3F6-C5F3FD99444D}" srcOrd="1" destOrd="0" presId="urn:microsoft.com/office/officeart/2018/2/layout/IconVerticalSolidList"/>
    <dgm:cxn modelId="{01474E0E-5097-4C68-AECB-38B985F7AD28}" type="presParOf" srcId="{E4ECAD7C-046C-43EB-8C39-0AF291D0CC21}" destId="{78469518-4F8B-4211-B1E4-CFD27CF63A2C}" srcOrd="2" destOrd="0" presId="urn:microsoft.com/office/officeart/2018/2/layout/IconVerticalSolidList"/>
    <dgm:cxn modelId="{F202B0FE-1A9D-4CEB-9F9A-6420CABAC68B}" type="presParOf" srcId="{78469518-4F8B-4211-B1E4-CFD27CF63A2C}" destId="{778EE52D-1B6C-4716-A98F-2D3D3F4B6828}" srcOrd="0" destOrd="0" presId="urn:microsoft.com/office/officeart/2018/2/layout/IconVerticalSolidList"/>
    <dgm:cxn modelId="{25F7566A-C506-4EAA-8AFF-6F6B2C577205}" type="presParOf" srcId="{78469518-4F8B-4211-B1E4-CFD27CF63A2C}" destId="{F3A0D30C-21EB-4AF5-AC70-7D33BDD53201}" srcOrd="1" destOrd="0" presId="urn:microsoft.com/office/officeart/2018/2/layout/IconVerticalSolidList"/>
    <dgm:cxn modelId="{0EE027C5-36EE-4D6A-A54B-AE744B78D01F}" type="presParOf" srcId="{78469518-4F8B-4211-B1E4-CFD27CF63A2C}" destId="{DB4F2768-C416-4DAF-B674-191A0B2DC128}" srcOrd="2" destOrd="0" presId="urn:microsoft.com/office/officeart/2018/2/layout/IconVerticalSolidList"/>
    <dgm:cxn modelId="{F8E89542-A233-4CA9-B86D-FF7E89B6AFA3}" type="presParOf" srcId="{78469518-4F8B-4211-B1E4-CFD27CF63A2C}" destId="{D2163583-AA32-48E3-AFC6-79C4590C2D9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28D4E3-4A36-4824-BF89-8E8DE4D66C80}">
      <dsp:nvSpPr>
        <dsp:cNvPr id="0" name=""/>
        <dsp:cNvSpPr/>
      </dsp:nvSpPr>
      <dsp:spPr>
        <a:xfrm>
          <a:off x="0" y="531"/>
          <a:ext cx="78867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0D7334-31AA-47B2-9F67-808FA9951C47}">
      <dsp:nvSpPr>
        <dsp:cNvPr id="0" name=""/>
        <dsp:cNvSpPr/>
      </dsp:nvSpPr>
      <dsp:spPr>
        <a:xfrm>
          <a:off x="376522" y="280590"/>
          <a:ext cx="684586" cy="684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DC7F498-2905-465D-899F-4DFD5673C40E}">
      <dsp:nvSpPr>
        <dsp:cNvPr id="0" name=""/>
        <dsp:cNvSpPr/>
      </dsp:nvSpPr>
      <dsp:spPr>
        <a:xfrm>
          <a:off x="1437631" y="531"/>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66800">
            <a:lnSpc>
              <a:spcPct val="90000"/>
            </a:lnSpc>
            <a:spcBef>
              <a:spcPct val="0"/>
            </a:spcBef>
            <a:spcAft>
              <a:spcPct val="35000"/>
            </a:spcAft>
            <a:buNone/>
          </a:pPr>
          <a:r>
            <a:rPr lang="en-US" sz="2400" kern="1200"/>
            <a:t>Purpose: Allows a party to retain goods or assets as security for unpaid amounts.</a:t>
          </a:r>
        </a:p>
      </dsp:txBody>
      <dsp:txXfrm>
        <a:off x="1437631" y="531"/>
        <a:ext cx="6449068" cy="1244702"/>
      </dsp:txXfrm>
    </dsp:sp>
    <dsp:sp modelId="{7B0A799D-15D4-4C3F-B488-CFDF5C66D0CE}">
      <dsp:nvSpPr>
        <dsp:cNvPr id="0" name=""/>
        <dsp:cNvSpPr/>
      </dsp:nvSpPr>
      <dsp:spPr>
        <a:xfrm>
          <a:off x="0" y="1556410"/>
          <a:ext cx="78867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DDD93D-DD68-4FAF-A4A5-731011CF905E}">
      <dsp:nvSpPr>
        <dsp:cNvPr id="0" name=""/>
        <dsp:cNvSpPr/>
      </dsp:nvSpPr>
      <dsp:spPr>
        <a:xfrm>
          <a:off x="376522" y="1836468"/>
          <a:ext cx="684586" cy="684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0CA637E-3743-4DF0-8DDA-B78B4546D824}">
      <dsp:nvSpPr>
        <dsp:cNvPr id="0" name=""/>
        <dsp:cNvSpPr/>
      </dsp:nvSpPr>
      <dsp:spPr>
        <a:xfrm>
          <a:off x="1437631" y="1556410"/>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66800">
            <a:lnSpc>
              <a:spcPct val="90000"/>
            </a:lnSpc>
            <a:spcBef>
              <a:spcPct val="0"/>
            </a:spcBef>
            <a:spcAft>
              <a:spcPct val="35000"/>
            </a:spcAft>
            <a:buNone/>
          </a:pPr>
          <a:r>
            <a:rPr lang="en-US" sz="2400" kern="1200"/>
            <a:t>Example: '[Party A] shall have a contractual lien over all products and materials...'</a:t>
          </a:r>
        </a:p>
      </dsp:txBody>
      <dsp:txXfrm>
        <a:off x="1437631" y="1556410"/>
        <a:ext cx="6449068" cy="1244702"/>
      </dsp:txXfrm>
    </dsp:sp>
    <dsp:sp modelId="{9B641982-CA72-4AAF-86F2-300DF6D2FCBA}">
      <dsp:nvSpPr>
        <dsp:cNvPr id="0" name=""/>
        <dsp:cNvSpPr/>
      </dsp:nvSpPr>
      <dsp:spPr>
        <a:xfrm>
          <a:off x="0" y="3112289"/>
          <a:ext cx="78867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4629BD-B5F8-4A8D-B390-EA4FF6870DFF}">
      <dsp:nvSpPr>
        <dsp:cNvPr id="0" name=""/>
        <dsp:cNvSpPr/>
      </dsp:nvSpPr>
      <dsp:spPr>
        <a:xfrm>
          <a:off x="376522" y="3392347"/>
          <a:ext cx="684586" cy="6845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F4B6194-624E-46F8-9EF0-B861BC503A2A}">
      <dsp:nvSpPr>
        <dsp:cNvPr id="0" name=""/>
        <dsp:cNvSpPr/>
      </dsp:nvSpPr>
      <dsp:spPr>
        <a:xfrm>
          <a:off x="1437631" y="3112289"/>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66800">
            <a:lnSpc>
              <a:spcPct val="90000"/>
            </a:lnSpc>
            <a:spcBef>
              <a:spcPct val="0"/>
            </a:spcBef>
            <a:spcAft>
              <a:spcPct val="35000"/>
            </a:spcAft>
            <a:buNone/>
          </a:pPr>
          <a:r>
            <a:rPr lang="en-US" sz="2400" kern="1200"/>
            <a:t>Explanation: This clause grants security to a party in the case of non-payment by retaining assets.</a:t>
          </a:r>
        </a:p>
      </dsp:txBody>
      <dsp:txXfrm>
        <a:off x="1437631" y="3112289"/>
        <a:ext cx="6449068" cy="12447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396199-A3F7-CF45-9939-CE4259F29B4A}">
      <dsp:nvSpPr>
        <dsp:cNvPr id="0" name=""/>
        <dsp:cNvSpPr/>
      </dsp:nvSpPr>
      <dsp:spPr>
        <a:xfrm>
          <a:off x="0" y="8988"/>
          <a:ext cx="7886700" cy="139851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Purpose: Allocates responsibility for costs incurred during the contract.</a:t>
          </a:r>
        </a:p>
      </dsp:txBody>
      <dsp:txXfrm>
        <a:off x="68270" y="77258"/>
        <a:ext cx="7750160" cy="1261975"/>
      </dsp:txXfrm>
    </dsp:sp>
    <dsp:sp modelId="{8C036838-816E-DF4C-99EB-1C25946A825A}">
      <dsp:nvSpPr>
        <dsp:cNvPr id="0" name=""/>
        <dsp:cNvSpPr/>
      </dsp:nvSpPr>
      <dsp:spPr>
        <a:xfrm>
          <a:off x="0" y="1479504"/>
          <a:ext cx="7886700" cy="1398515"/>
        </a:xfrm>
        <a:prstGeom prst="roundRect">
          <a:avLst/>
        </a:prstGeom>
        <a:solidFill>
          <a:schemeClr val="accent2">
            <a:hueOff val="2340760"/>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Example: 'Each party shall bear its own legal and other costs incurred in connection with the negotiation, preparation, and execution of this Agreement...'</a:t>
          </a:r>
        </a:p>
      </dsp:txBody>
      <dsp:txXfrm>
        <a:off x="68270" y="1547774"/>
        <a:ext cx="7750160" cy="1261975"/>
      </dsp:txXfrm>
    </dsp:sp>
    <dsp:sp modelId="{77568E09-ED34-DD49-8733-AC1D2869A43A}">
      <dsp:nvSpPr>
        <dsp:cNvPr id="0" name=""/>
        <dsp:cNvSpPr/>
      </dsp:nvSpPr>
      <dsp:spPr>
        <a:xfrm>
          <a:off x="0" y="2950019"/>
          <a:ext cx="7886700" cy="1398515"/>
        </a:xfrm>
        <a:prstGeom prst="round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Explanation: This clause defines who bears the costs in the case of legal disputes or contractual obligations.</a:t>
          </a:r>
        </a:p>
      </dsp:txBody>
      <dsp:txXfrm>
        <a:off x="68270" y="3018289"/>
        <a:ext cx="7750160" cy="12619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FB60A5-4F57-A24F-9FA1-BFBEEB1B2444}">
      <dsp:nvSpPr>
        <dsp:cNvPr id="0" name=""/>
        <dsp:cNvSpPr/>
      </dsp:nvSpPr>
      <dsp:spPr>
        <a:xfrm>
          <a:off x="0" y="302261"/>
          <a:ext cx="7886700" cy="11934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Purpose: Allows contracts to be signed in separate copies.</a:t>
          </a:r>
        </a:p>
      </dsp:txBody>
      <dsp:txXfrm>
        <a:off x="58257" y="360518"/>
        <a:ext cx="7770186" cy="1076886"/>
      </dsp:txXfrm>
    </dsp:sp>
    <dsp:sp modelId="{9FD6DF13-69BC-BB42-98D3-3B0FD2DF0313}">
      <dsp:nvSpPr>
        <dsp:cNvPr id="0" name=""/>
        <dsp:cNvSpPr/>
      </dsp:nvSpPr>
      <dsp:spPr>
        <a:xfrm>
          <a:off x="0" y="1582061"/>
          <a:ext cx="7886700" cy="1193400"/>
        </a:xfrm>
        <a:prstGeom prst="roundRect">
          <a:avLst/>
        </a:prstGeom>
        <a:solidFill>
          <a:schemeClr val="accent2">
            <a:hueOff val="2340760"/>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Example: 'This Agreement may be executed in multiple counterparts...'</a:t>
          </a:r>
        </a:p>
      </dsp:txBody>
      <dsp:txXfrm>
        <a:off x="58257" y="1640318"/>
        <a:ext cx="7770186" cy="1076886"/>
      </dsp:txXfrm>
    </dsp:sp>
    <dsp:sp modelId="{25422A44-052E-9B4A-A5BB-FFBB27B5E669}">
      <dsp:nvSpPr>
        <dsp:cNvPr id="0" name=""/>
        <dsp:cNvSpPr/>
      </dsp:nvSpPr>
      <dsp:spPr>
        <a:xfrm>
          <a:off x="0" y="2861861"/>
          <a:ext cx="7886700" cy="1193400"/>
        </a:xfrm>
        <a:prstGeom prst="round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Explanation: Allows multiple copies of the agreement to be signed and treated as originals.</a:t>
          </a:r>
        </a:p>
      </dsp:txBody>
      <dsp:txXfrm>
        <a:off x="58257" y="2920118"/>
        <a:ext cx="7770186" cy="10768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3FBE0B-1FAB-4D8F-9454-0E988DC93B10}">
      <dsp:nvSpPr>
        <dsp:cNvPr id="0" name=""/>
        <dsp:cNvSpPr/>
      </dsp:nvSpPr>
      <dsp:spPr>
        <a:xfrm>
          <a:off x="0" y="531"/>
          <a:ext cx="78867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A49225-5C96-450A-A0F7-23434A77EBB8}">
      <dsp:nvSpPr>
        <dsp:cNvPr id="0" name=""/>
        <dsp:cNvSpPr/>
      </dsp:nvSpPr>
      <dsp:spPr>
        <a:xfrm>
          <a:off x="376522" y="280590"/>
          <a:ext cx="684586" cy="684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212AA96-9DA7-4FA2-AF81-DAA9CC865F01}">
      <dsp:nvSpPr>
        <dsp:cNvPr id="0" name=""/>
        <dsp:cNvSpPr/>
      </dsp:nvSpPr>
      <dsp:spPr>
        <a:xfrm>
          <a:off x="1437631" y="531"/>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Purpose: Ensures all legal remedies remain available.</a:t>
          </a:r>
        </a:p>
      </dsp:txBody>
      <dsp:txXfrm>
        <a:off x="1437631" y="531"/>
        <a:ext cx="6449068" cy="1244702"/>
      </dsp:txXfrm>
    </dsp:sp>
    <dsp:sp modelId="{B8CFF186-6B1C-4FC8-82D9-DF6DB9EE6165}">
      <dsp:nvSpPr>
        <dsp:cNvPr id="0" name=""/>
        <dsp:cNvSpPr/>
      </dsp:nvSpPr>
      <dsp:spPr>
        <a:xfrm>
          <a:off x="0" y="1556410"/>
          <a:ext cx="78867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1CCBC5-C3E0-471A-BA71-6576FDFEC86E}">
      <dsp:nvSpPr>
        <dsp:cNvPr id="0" name=""/>
        <dsp:cNvSpPr/>
      </dsp:nvSpPr>
      <dsp:spPr>
        <a:xfrm>
          <a:off x="376522" y="1836468"/>
          <a:ext cx="684586" cy="684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DE434B9-401D-4D7E-8F80-E5AE7B49BF4D}">
      <dsp:nvSpPr>
        <dsp:cNvPr id="0" name=""/>
        <dsp:cNvSpPr/>
      </dsp:nvSpPr>
      <dsp:spPr>
        <a:xfrm>
          <a:off x="1437631" y="1556410"/>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Example: 'The rights and remedies provided under this Agreement are in addition to and not exclusive of any rights or remedies provided by law...'</a:t>
          </a:r>
        </a:p>
      </dsp:txBody>
      <dsp:txXfrm>
        <a:off x="1437631" y="1556410"/>
        <a:ext cx="6449068" cy="1244702"/>
      </dsp:txXfrm>
    </dsp:sp>
    <dsp:sp modelId="{CA8EBF20-B34D-4280-8F19-2DE97FE1ABD9}">
      <dsp:nvSpPr>
        <dsp:cNvPr id="0" name=""/>
        <dsp:cNvSpPr/>
      </dsp:nvSpPr>
      <dsp:spPr>
        <a:xfrm>
          <a:off x="0" y="3112289"/>
          <a:ext cx="78867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8D8387-E533-43D3-A180-585886EF78C0}">
      <dsp:nvSpPr>
        <dsp:cNvPr id="0" name=""/>
        <dsp:cNvSpPr/>
      </dsp:nvSpPr>
      <dsp:spPr>
        <a:xfrm>
          <a:off x="376522" y="3392347"/>
          <a:ext cx="684586" cy="6845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4997D89-8484-40B2-A748-7BB3DCBA1156}">
      <dsp:nvSpPr>
        <dsp:cNvPr id="0" name=""/>
        <dsp:cNvSpPr/>
      </dsp:nvSpPr>
      <dsp:spPr>
        <a:xfrm>
          <a:off x="1437631" y="3112289"/>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Explanation: This clause ensures that a party can still exercise other legal rights even if they choose one remedy.</a:t>
          </a:r>
        </a:p>
      </dsp:txBody>
      <dsp:txXfrm>
        <a:off x="1437631" y="3112289"/>
        <a:ext cx="6449068" cy="12447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9B412-BA4F-471A-A0F0-07F66FDA2B85}">
      <dsp:nvSpPr>
        <dsp:cNvPr id="0" name=""/>
        <dsp:cNvSpPr/>
      </dsp:nvSpPr>
      <dsp:spPr>
        <a:xfrm>
          <a:off x="0" y="531"/>
          <a:ext cx="78867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9A645A-1374-459C-96C5-A288F6254F43}">
      <dsp:nvSpPr>
        <dsp:cNvPr id="0" name=""/>
        <dsp:cNvSpPr/>
      </dsp:nvSpPr>
      <dsp:spPr>
        <a:xfrm>
          <a:off x="376522" y="280590"/>
          <a:ext cx="684586" cy="684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528E7DB-A7EC-403C-A198-8EC597A2B1FF}">
      <dsp:nvSpPr>
        <dsp:cNvPr id="0" name=""/>
        <dsp:cNvSpPr/>
      </dsp:nvSpPr>
      <dsp:spPr>
        <a:xfrm>
          <a:off x="1437631" y="531"/>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Purpose: Specifies the currency of payment and exchange rates.</a:t>
          </a:r>
        </a:p>
      </dsp:txBody>
      <dsp:txXfrm>
        <a:off x="1437631" y="531"/>
        <a:ext cx="6449068" cy="1244702"/>
      </dsp:txXfrm>
    </dsp:sp>
    <dsp:sp modelId="{4CD2D3EC-426C-4FE6-A806-8FB560E184B0}">
      <dsp:nvSpPr>
        <dsp:cNvPr id="0" name=""/>
        <dsp:cNvSpPr/>
      </dsp:nvSpPr>
      <dsp:spPr>
        <a:xfrm>
          <a:off x="0" y="1556410"/>
          <a:ext cx="78867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B556A5-A351-413C-A72F-DAC0F3482165}">
      <dsp:nvSpPr>
        <dsp:cNvPr id="0" name=""/>
        <dsp:cNvSpPr/>
      </dsp:nvSpPr>
      <dsp:spPr>
        <a:xfrm>
          <a:off x="376522" y="1836468"/>
          <a:ext cx="684586" cy="684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A6D7445-CC0E-49BD-A174-25CFFFD19000}">
      <dsp:nvSpPr>
        <dsp:cNvPr id="0" name=""/>
        <dsp:cNvSpPr/>
      </dsp:nvSpPr>
      <dsp:spPr>
        <a:xfrm>
          <a:off x="1437631" y="1556410"/>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Example: 'All payments to be made under this Agreement shall be denominated in [Currency]...'</a:t>
          </a:r>
        </a:p>
      </dsp:txBody>
      <dsp:txXfrm>
        <a:off x="1437631" y="1556410"/>
        <a:ext cx="6449068" cy="1244702"/>
      </dsp:txXfrm>
    </dsp:sp>
    <dsp:sp modelId="{844CA1BA-99FA-4DB4-B0E3-BFA5F14DCDEA}">
      <dsp:nvSpPr>
        <dsp:cNvPr id="0" name=""/>
        <dsp:cNvSpPr/>
      </dsp:nvSpPr>
      <dsp:spPr>
        <a:xfrm>
          <a:off x="0" y="3112289"/>
          <a:ext cx="78867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5CF4C7-F3E1-486C-8E24-EECF8CAA8410}">
      <dsp:nvSpPr>
        <dsp:cNvPr id="0" name=""/>
        <dsp:cNvSpPr/>
      </dsp:nvSpPr>
      <dsp:spPr>
        <a:xfrm>
          <a:off x="376522" y="3392347"/>
          <a:ext cx="684586" cy="6845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8D9BAA7-97C7-41F7-BA3A-C130CC9E8034}">
      <dsp:nvSpPr>
        <dsp:cNvPr id="0" name=""/>
        <dsp:cNvSpPr/>
      </dsp:nvSpPr>
      <dsp:spPr>
        <a:xfrm>
          <a:off x="1437631" y="3112289"/>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Explanation: This clause governs how payments are made in international contracts, including how exchange rates are determined.</a:t>
          </a:r>
        </a:p>
      </dsp:txBody>
      <dsp:txXfrm>
        <a:off x="1437631" y="3112289"/>
        <a:ext cx="6449068" cy="12447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0159E4-5841-4521-818A-B06A71369334}">
      <dsp:nvSpPr>
        <dsp:cNvPr id="0" name=""/>
        <dsp:cNvSpPr/>
      </dsp:nvSpPr>
      <dsp:spPr>
        <a:xfrm>
          <a:off x="0" y="531"/>
          <a:ext cx="78867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191ABA-74E3-4AEC-9184-700A7C890E63}">
      <dsp:nvSpPr>
        <dsp:cNvPr id="0" name=""/>
        <dsp:cNvSpPr/>
      </dsp:nvSpPr>
      <dsp:spPr>
        <a:xfrm>
          <a:off x="376522" y="280590"/>
          <a:ext cx="684586" cy="684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4DFE78B-4288-4F81-A494-A033D5249B88}">
      <dsp:nvSpPr>
        <dsp:cNvPr id="0" name=""/>
        <dsp:cNvSpPr/>
      </dsp:nvSpPr>
      <dsp:spPr>
        <a:xfrm>
          <a:off x="1437631" y="531"/>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Purpose: Ensures no other agreements outside the contract are enforceable.</a:t>
          </a:r>
        </a:p>
      </dsp:txBody>
      <dsp:txXfrm>
        <a:off x="1437631" y="531"/>
        <a:ext cx="6449068" cy="1244702"/>
      </dsp:txXfrm>
    </dsp:sp>
    <dsp:sp modelId="{ED2C60EB-2EB9-419B-A768-E946C80433D4}">
      <dsp:nvSpPr>
        <dsp:cNvPr id="0" name=""/>
        <dsp:cNvSpPr/>
      </dsp:nvSpPr>
      <dsp:spPr>
        <a:xfrm>
          <a:off x="0" y="1556410"/>
          <a:ext cx="78867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DAD378-A502-40B2-A1AB-0A941B8E527E}">
      <dsp:nvSpPr>
        <dsp:cNvPr id="0" name=""/>
        <dsp:cNvSpPr/>
      </dsp:nvSpPr>
      <dsp:spPr>
        <a:xfrm>
          <a:off x="376522" y="1836468"/>
          <a:ext cx="684586" cy="684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DFA2376-DD1C-44FC-ACEF-0EFA3F8485EC}">
      <dsp:nvSpPr>
        <dsp:cNvPr id="0" name=""/>
        <dsp:cNvSpPr/>
      </dsp:nvSpPr>
      <dsp:spPr>
        <a:xfrm>
          <a:off x="1437631" y="1556410"/>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Example: 'This Agreement constitutes the entire agreement between the parties...'</a:t>
          </a:r>
        </a:p>
      </dsp:txBody>
      <dsp:txXfrm>
        <a:off x="1437631" y="1556410"/>
        <a:ext cx="6449068" cy="1244702"/>
      </dsp:txXfrm>
    </dsp:sp>
    <dsp:sp modelId="{0439D16E-7AF5-440F-A54E-41490D485F97}">
      <dsp:nvSpPr>
        <dsp:cNvPr id="0" name=""/>
        <dsp:cNvSpPr/>
      </dsp:nvSpPr>
      <dsp:spPr>
        <a:xfrm>
          <a:off x="0" y="3112289"/>
          <a:ext cx="78867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AA61A4-561E-4887-9D5F-2A3068D0B30F}">
      <dsp:nvSpPr>
        <dsp:cNvPr id="0" name=""/>
        <dsp:cNvSpPr/>
      </dsp:nvSpPr>
      <dsp:spPr>
        <a:xfrm>
          <a:off x="376522" y="3392347"/>
          <a:ext cx="684586" cy="6845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A12619C-B093-4B43-AC8D-F14B9CF3AB4B}">
      <dsp:nvSpPr>
        <dsp:cNvPr id="0" name=""/>
        <dsp:cNvSpPr/>
      </dsp:nvSpPr>
      <dsp:spPr>
        <a:xfrm>
          <a:off x="1437631" y="3112289"/>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Explanation: This clause ensures that only the written terms in the contract are enforceable, excluding any prior agreements.</a:t>
          </a:r>
        </a:p>
      </dsp:txBody>
      <dsp:txXfrm>
        <a:off x="1437631" y="3112289"/>
        <a:ext cx="6449068" cy="12447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06760F-C9B0-4FEB-8E12-417165A5E269}">
      <dsp:nvSpPr>
        <dsp:cNvPr id="0" name=""/>
        <dsp:cNvSpPr/>
      </dsp:nvSpPr>
      <dsp:spPr>
        <a:xfrm>
          <a:off x="0" y="1808"/>
          <a:ext cx="7886700" cy="91661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BB8A82-F822-4A32-B6D2-D039E452A0D8}">
      <dsp:nvSpPr>
        <dsp:cNvPr id="0" name=""/>
        <dsp:cNvSpPr/>
      </dsp:nvSpPr>
      <dsp:spPr>
        <a:xfrm>
          <a:off x="277275" y="208046"/>
          <a:ext cx="504136" cy="5041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BF5B540-EFAC-4F50-A45B-6151C5C54E5D}">
      <dsp:nvSpPr>
        <dsp:cNvPr id="0" name=""/>
        <dsp:cNvSpPr/>
      </dsp:nvSpPr>
      <dsp:spPr>
        <a:xfrm>
          <a:off x="1058686" y="1808"/>
          <a:ext cx="68280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755650">
            <a:lnSpc>
              <a:spcPct val="90000"/>
            </a:lnSpc>
            <a:spcBef>
              <a:spcPct val="0"/>
            </a:spcBef>
            <a:spcAft>
              <a:spcPct val="35000"/>
            </a:spcAft>
            <a:buNone/>
          </a:pPr>
          <a:r>
            <a:rPr lang="en-US" sz="1700" kern="1200"/>
            <a:t>Purpose: Specifies how formal communications between parties should be made (e.g., termination notices, breach notifications).</a:t>
          </a:r>
        </a:p>
      </dsp:txBody>
      <dsp:txXfrm>
        <a:off x="1058686" y="1808"/>
        <a:ext cx="6828013" cy="916611"/>
      </dsp:txXfrm>
    </dsp:sp>
    <dsp:sp modelId="{44EBDC9B-3B7E-41B2-A827-EEBA2A7D9CC5}">
      <dsp:nvSpPr>
        <dsp:cNvPr id="0" name=""/>
        <dsp:cNvSpPr/>
      </dsp:nvSpPr>
      <dsp:spPr>
        <a:xfrm>
          <a:off x="0" y="1147573"/>
          <a:ext cx="7886700" cy="91661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112B35-2204-48D5-9141-D6E96698ADDF}">
      <dsp:nvSpPr>
        <dsp:cNvPr id="0" name=""/>
        <dsp:cNvSpPr/>
      </dsp:nvSpPr>
      <dsp:spPr>
        <a:xfrm>
          <a:off x="277275" y="1353811"/>
          <a:ext cx="504136" cy="50413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0383E2B-4B98-4817-9E84-E6E53EC89B5B}">
      <dsp:nvSpPr>
        <dsp:cNvPr id="0" name=""/>
        <dsp:cNvSpPr/>
      </dsp:nvSpPr>
      <dsp:spPr>
        <a:xfrm>
          <a:off x="1058686" y="1147573"/>
          <a:ext cx="68280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755650">
            <a:lnSpc>
              <a:spcPct val="90000"/>
            </a:lnSpc>
            <a:spcBef>
              <a:spcPct val="0"/>
            </a:spcBef>
            <a:spcAft>
              <a:spcPct val="35000"/>
            </a:spcAft>
            <a:buNone/>
          </a:pPr>
          <a:r>
            <a:rPr lang="en-US" sz="1700" kern="1200"/>
            <a:t>Example: "All notices shall be delivered in writing via certified mail or email with read receipt requested."</a:t>
          </a:r>
        </a:p>
      </dsp:txBody>
      <dsp:txXfrm>
        <a:off x="1058686" y="1147573"/>
        <a:ext cx="6828013" cy="916611"/>
      </dsp:txXfrm>
    </dsp:sp>
    <dsp:sp modelId="{74848F68-B81F-4D90-88D1-AC17E573B022}">
      <dsp:nvSpPr>
        <dsp:cNvPr id="0" name=""/>
        <dsp:cNvSpPr/>
      </dsp:nvSpPr>
      <dsp:spPr>
        <a:xfrm>
          <a:off x="0" y="2293338"/>
          <a:ext cx="7886700" cy="91661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2C83C3-8AC3-42D8-885D-61E6FFEC2765}">
      <dsp:nvSpPr>
        <dsp:cNvPr id="0" name=""/>
        <dsp:cNvSpPr/>
      </dsp:nvSpPr>
      <dsp:spPr>
        <a:xfrm>
          <a:off x="277275" y="2499576"/>
          <a:ext cx="504136" cy="50413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64A89C4-6927-4A06-9AAE-E5D40831E02E}">
      <dsp:nvSpPr>
        <dsp:cNvPr id="0" name=""/>
        <dsp:cNvSpPr/>
      </dsp:nvSpPr>
      <dsp:spPr>
        <a:xfrm>
          <a:off x="1058686" y="2293338"/>
          <a:ext cx="68280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755650">
            <a:lnSpc>
              <a:spcPct val="90000"/>
            </a:lnSpc>
            <a:spcBef>
              <a:spcPct val="0"/>
            </a:spcBef>
            <a:spcAft>
              <a:spcPct val="35000"/>
            </a:spcAft>
            <a:buNone/>
          </a:pPr>
          <a:r>
            <a:rPr lang="en-US" sz="1700" kern="1200"/>
            <a:t>Explanation: Ensures important communications are handled properly and reach the intended party in a legally binding manner.</a:t>
          </a:r>
        </a:p>
      </dsp:txBody>
      <dsp:txXfrm>
        <a:off x="1058686" y="2293338"/>
        <a:ext cx="6828013" cy="916611"/>
      </dsp:txXfrm>
    </dsp:sp>
    <dsp:sp modelId="{37DD71EE-261A-4855-82B6-957650300D91}">
      <dsp:nvSpPr>
        <dsp:cNvPr id="0" name=""/>
        <dsp:cNvSpPr/>
      </dsp:nvSpPr>
      <dsp:spPr>
        <a:xfrm>
          <a:off x="0" y="3439103"/>
          <a:ext cx="7886700" cy="91661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465575-F66F-4291-A6FF-237E7A5B090D}">
      <dsp:nvSpPr>
        <dsp:cNvPr id="0" name=""/>
        <dsp:cNvSpPr/>
      </dsp:nvSpPr>
      <dsp:spPr>
        <a:xfrm>
          <a:off x="277275" y="3645341"/>
          <a:ext cx="504136" cy="50413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E54C2C8-D264-4F3B-93B2-C6EAD06F8F52}">
      <dsp:nvSpPr>
        <dsp:cNvPr id="0" name=""/>
        <dsp:cNvSpPr/>
      </dsp:nvSpPr>
      <dsp:spPr>
        <a:xfrm>
          <a:off x="1058686" y="3439103"/>
          <a:ext cx="68280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755650">
            <a:lnSpc>
              <a:spcPct val="90000"/>
            </a:lnSpc>
            <a:spcBef>
              <a:spcPct val="0"/>
            </a:spcBef>
            <a:spcAft>
              <a:spcPct val="35000"/>
            </a:spcAft>
            <a:buNone/>
          </a:pPr>
          <a:r>
            <a:rPr lang="en-US" sz="1700" kern="1200"/>
            <a:t>Counterpart: Time is of the Essence Clause - Ensures that the timing of notices and other contractual actions is critical, requiring strict adherence to deadlines.</a:t>
          </a:r>
        </a:p>
      </dsp:txBody>
      <dsp:txXfrm>
        <a:off x="1058686" y="3439103"/>
        <a:ext cx="6828013" cy="91661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6DD8F3-2EB3-49F0-966E-529B47EF1CB2}">
      <dsp:nvSpPr>
        <dsp:cNvPr id="0" name=""/>
        <dsp:cNvSpPr/>
      </dsp:nvSpPr>
      <dsp:spPr>
        <a:xfrm>
          <a:off x="0" y="1808"/>
          <a:ext cx="7886700" cy="91661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DC929C-2A23-4EB1-A0C7-5D7BF60B0554}">
      <dsp:nvSpPr>
        <dsp:cNvPr id="0" name=""/>
        <dsp:cNvSpPr/>
      </dsp:nvSpPr>
      <dsp:spPr>
        <a:xfrm>
          <a:off x="277275" y="208046"/>
          <a:ext cx="504136" cy="5041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F50AE73-4646-4EA3-8F5D-4BD45BB98D67}">
      <dsp:nvSpPr>
        <dsp:cNvPr id="0" name=""/>
        <dsp:cNvSpPr/>
      </dsp:nvSpPr>
      <dsp:spPr>
        <a:xfrm>
          <a:off x="1058686" y="1808"/>
          <a:ext cx="68280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755650">
            <a:lnSpc>
              <a:spcPct val="90000"/>
            </a:lnSpc>
            <a:spcBef>
              <a:spcPct val="0"/>
            </a:spcBef>
            <a:spcAft>
              <a:spcPct val="35000"/>
            </a:spcAft>
            <a:buNone/>
          </a:pPr>
          <a:r>
            <a:rPr lang="en-US" sz="1700" kern="1200"/>
            <a:t>Purpose: Specifies that failure to enforce any right or provision of the contract does not constitute a waiver of future enforcement of that right or provision.</a:t>
          </a:r>
        </a:p>
      </dsp:txBody>
      <dsp:txXfrm>
        <a:off x="1058686" y="1808"/>
        <a:ext cx="6828013" cy="916611"/>
      </dsp:txXfrm>
    </dsp:sp>
    <dsp:sp modelId="{BCC35A01-6320-4CE3-847E-630348DC1C59}">
      <dsp:nvSpPr>
        <dsp:cNvPr id="0" name=""/>
        <dsp:cNvSpPr/>
      </dsp:nvSpPr>
      <dsp:spPr>
        <a:xfrm>
          <a:off x="0" y="1147573"/>
          <a:ext cx="7886700" cy="91661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9A0A9D-0E62-4B29-B13C-9F8BC98D1FAC}">
      <dsp:nvSpPr>
        <dsp:cNvPr id="0" name=""/>
        <dsp:cNvSpPr/>
      </dsp:nvSpPr>
      <dsp:spPr>
        <a:xfrm>
          <a:off x="277275" y="1353811"/>
          <a:ext cx="504136" cy="50413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D4C81D1-58B2-40D5-A70B-CD4A1353961A}">
      <dsp:nvSpPr>
        <dsp:cNvPr id="0" name=""/>
        <dsp:cNvSpPr/>
      </dsp:nvSpPr>
      <dsp:spPr>
        <a:xfrm>
          <a:off x="1058686" y="1147573"/>
          <a:ext cx="68280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755650">
            <a:lnSpc>
              <a:spcPct val="90000"/>
            </a:lnSpc>
            <a:spcBef>
              <a:spcPct val="0"/>
            </a:spcBef>
            <a:spcAft>
              <a:spcPct val="35000"/>
            </a:spcAft>
            <a:buNone/>
          </a:pPr>
          <a:r>
            <a:rPr lang="en-US" sz="1700" kern="1200"/>
            <a:t>Example: "No waiver of any provision of this Agreement shall be deemed, or shall constitute, a waiver of any other provision."</a:t>
          </a:r>
        </a:p>
      </dsp:txBody>
      <dsp:txXfrm>
        <a:off x="1058686" y="1147573"/>
        <a:ext cx="6828013" cy="916611"/>
      </dsp:txXfrm>
    </dsp:sp>
    <dsp:sp modelId="{064332C3-515A-4D9C-983C-87E64BB0AA6B}">
      <dsp:nvSpPr>
        <dsp:cNvPr id="0" name=""/>
        <dsp:cNvSpPr/>
      </dsp:nvSpPr>
      <dsp:spPr>
        <a:xfrm>
          <a:off x="0" y="2293338"/>
          <a:ext cx="7886700" cy="91661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2E78C6-F5B4-4D65-84A8-27C5EF29C806}">
      <dsp:nvSpPr>
        <dsp:cNvPr id="0" name=""/>
        <dsp:cNvSpPr/>
      </dsp:nvSpPr>
      <dsp:spPr>
        <a:xfrm>
          <a:off x="277275" y="2499576"/>
          <a:ext cx="504136" cy="50413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3CB258E-39AF-4FD1-A80F-23A68B6AD18C}">
      <dsp:nvSpPr>
        <dsp:cNvPr id="0" name=""/>
        <dsp:cNvSpPr/>
      </dsp:nvSpPr>
      <dsp:spPr>
        <a:xfrm>
          <a:off x="1058686" y="2293338"/>
          <a:ext cx="68280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755650">
            <a:lnSpc>
              <a:spcPct val="90000"/>
            </a:lnSpc>
            <a:spcBef>
              <a:spcPct val="0"/>
            </a:spcBef>
            <a:spcAft>
              <a:spcPct val="35000"/>
            </a:spcAft>
            <a:buNone/>
          </a:pPr>
          <a:r>
            <a:rPr lang="en-US" sz="1700" kern="1200"/>
            <a:t>Explanation: Protects a party's rights by ensuring that non-enforcement on one occasion does not permanently give up that right.</a:t>
          </a:r>
        </a:p>
      </dsp:txBody>
      <dsp:txXfrm>
        <a:off x="1058686" y="2293338"/>
        <a:ext cx="6828013" cy="916611"/>
      </dsp:txXfrm>
    </dsp:sp>
    <dsp:sp modelId="{85496D28-B579-4B44-BD19-A8626AA9CCE3}">
      <dsp:nvSpPr>
        <dsp:cNvPr id="0" name=""/>
        <dsp:cNvSpPr/>
      </dsp:nvSpPr>
      <dsp:spPr>
        <a:xfrm>
          <a:off x="0" y="3439103"/>
          <a:ext cx="7886700" cy="91661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DE41E3-30AD-4AB3-A3DC-09C9505293F0}">
      <dsp:nvSpPr>
        <dsp:cNvPr id="0" name=""/>
        <dsp:cNvSpPr/>
      </dsp:nvSpPr>
      <dsp:spPr>
        <a:xfrm>
          <a:off x="277275" y="3645341"/>
          <a:ext cx="504136" cy="50413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EE15094-3A8C-4E30-B1AF-7A2A817DD511}">
      <dsp:nvSpPr>
        <dsp:cNvPr id="0" name=""/>
        <dsp:cNvSpPr/>
      </dsp:nvSpPr>
      <dsp:spPr>
        <a:xfrm>
          <a:off x="1058686" y="3439103"/>
          <a:ext cx="68280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755650">
            <a:lnSpc>
              <a:spcPct val="90000"/>
            </a:lnSpc>
            <a:spcBef>
              <a:spcPct val="0"/>
            </a:spcBef>
            <a:spcAft>
              <a:spcPct val="35000"/>
            </a:spcAft>
            <a:buNone/>
          </a:pPr>
          <a:r>
            <a:rPr lang="en-US" sz="1700" kern="1200"/>
            <a:t>Counterpart: Remedies Clause - While the waiver clause prevents accidental forfeiture of rights, the remedies clause ensures that the party retains all legal remedies to enforce those rights.</a:t>
          </a:r>
        </a:p>
      </dsp:txBody>
      <dsp:txXfrm>
        <a:off x="1058686" y="3439103"/>
        <a:ext cx="6828013" cy="91661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C8FB06-F4E2-104C-95DD-BC4345F6FF01}">
      <dsp:nvSpPr>
        <dsp:cNvPr id="0" name=""/>
        <dsp:cNvSpPr/>
      </dsp:nvSpPr>
      <dsp:spPr>
        <a:xfrm>
          <a:off x="0" y="87139"/>
          <a:ext cx="7886700" cy="1006931"/>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Purpose: Defines the procedure by which the contract can be modified, usually requiring written agreement from both parties.</a:t>
          </a:r>
        </a:p>
      </dsp:txBody>
      <dsp:txXfrm>
        <a:off x="49154" y="136293"/>
        <a:ext cx="7788392" cy="908623"/>
      </dsp:txXfrm>
    </dsp:sp>
    <dsp:sp modelId="{4AD53747-4158-5A48-A490-0CA62FA2707D}">
      <dsp:nvSpPr>
        <dsp:cNvPr id="0" name=""/>
        <dsp:cNvSpPr/>
      </dsp:nvSpPr>
      <dsp:spPr>
        <a:xfrm>
          <a:off x="0" y="1145910"/>
          <a:ext cx="7886700" cy="1006931"/>
        </a:xfrm>
        <a:prstGeom prst="roundRect">
          <a:avLst/>
        </a:prstGeom>
        <a:solidFill>
          <a:schemeClr val="accent2">
            <a:hueOff val="1560507"/>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Example: "This Agreement may not be modified except by written agreement executed by both parties."</a:t>
          </a:r>
        </a:p>
      </dsp:txBody>
      <dsp:txXfrm>
        <a:off x="49154" y="1195064"/>
        <a:ext cx="7788392" cy="908623"/>
      </dsp:txXfrm>
    </dsp:sp>
    <dsp:sp modelId="{334916C2-B77A-6D47-9C5A-5BDD96E68A0E}">
      <dsp:nvSpPr>
        <dsp:cNvPr id="0" name=""/>
        <dsp:cNvSpPr/>
      </dsp:nvSpPr>
      <dsp:spPr>
        <a:xfrm>
          <a:off x="0" y="2204682"/>
          <a:ext cx="7886700" cy="1006931"/>
        </a:xfrm>
        <a:prstGeom prst="round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Explanation: Prevents unauthorized or informal changes to the contract, ensuring any alterations are deliberate and mutual.</a:t>
          </a:r>
        </a:p>
      </dsp:txBody>
      <dsp:txXfrm>
        <a:off x="49154" y="2253836"/>
        <a:ext cx="7788392" cy="908623"/>
      </dsp:txXfrm>
    </dsp:sp>
    <dsp:sp modelId="{F15395D5-EF3C-344D-87BA-F429C684E847}">
      <dsp:nvSpPr>
        <dsp:cNvPr id="0" name=""/>
        <dsp:cNvSpPr/>
      </dsp:nvSpPr>
      <dsp:spPr>
        <a:xfrm>
          <a:off x="0" y="3263453"/>
          <a:ext cx="7886700" cy="1006931"/>
        </a:xfrm>
        <a:prstGeom prst="round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Counterpart: Entire Agreement Clause - While the entire agreement clause confirms the finality of the contract, the amendments clause provides a method for formal changes when necessary.</a:t>
          </a:r>
        </a:p>
      </dsp:txBody>
      <dsp:txXfrm>
        <a:off x="49154" y="3312607"/>
        <a:ext cx="7788392" cy="90862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D9D63D-60A0-1C40-AD17-B0E8ECE0B9C1}">
      <dsp:nvSpPr>
        <dsp:cNvPr id="0" name=""/>
        <dsp:cNvSpPr/>
      </dsp:nvSpPr>
      <dsp:spPr>
        <a:xfrm>
          <a:off x="425527" y="1062"/>
          <a:ext cx="3350307" cy="201018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Purpose: Ensures that if any part of the contract is found unenforceable, the rest of the contract remains valid.</a:t>
          </a:r>
        </a:p>
      </dsp:txBody>
      <dsp:txXfrm>
        <a:off x="425527" y="1062"/>
        <a:ext cx="3350307" cy="2010184"/>
      </dsp:txXfrm>
    </dsp:sp>
    <dsp:sp modelId="{06284EF6-9F3C-4C42-B189-180BD1D43BDF}">
      <dsp:nvSpPr>
        <dsp:cNvPr id="0" name=""/>
        <dsp:cNvSpPr/>
      </dsp:nvSpPr>
      <dsp:spPr>
        <a:xfrm>
          <a:off x="4110865" y="1062"/>
          <a:ext cx="3350307" cy="2010184"/>
        </a:xfrm>
        <a:prstGeom prst="rect">
          <a:avLst/>
        </a:prstGeom>
        <a:solidFill>
          <a:schemeClr val="accent2">
            <a:hueOff val="1560507"/>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Example: "If any provision of this Agreement is deemed invalid, the remainder of the Agreement shall continue in full force and effect."</a:t>
          </a:r>
        </a:p>
      </dsp:txBody>
      <dsp:txXfrm>
        <a:off x="4110865" y="1062"/>
        <a:ext cx="3350307" cy="2010184"/>
      </dsp:txXfrm>
    </dsp:sp>
    <dsp:sp modelId="{77ECE4F6-60A3-034F-892D-6217F4362936}">
      <dsp:nvSpPr>
        <dsp:cNvPr id="0" name=""/>
        <dsp:cNvSpPr/>
      </dsp:nvSpPr>
      <dsp:spPr>
        <a:xfrm>
          <a:off x="425527" y="2346277"/>
          <a:ext cx="3350307" cy="2010184"/>
        </a:xfrm>
        <a:prstGeom prst="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Explanation: Protects the integrity of the agreement by allowing partial enforcement when certain terms are legally problematic.</a:t>
          </a:r>
        </a:p>
      </dsp:txBody>
      <dsp:txXfrm>
        <a:off x="425527" y="2346277"/>
        <a:ext cx="3350307" cy="2010184"/>
      </dsp:txXfrm>
    </dsp:sp>
    <dsp:sp modelId="{F1503802-955A-354A-AF0C-8AE739AE7D50}">
      <dsp:nvSpPr>
        <dsp:cNvPr id="0" name=""/>
        <dsp:cNvSpPr/>
      </dsp:nvSpPr>
      <dsp:spPr>
        <a:xfrm>
          <a:off x="4110865" y="2346277"/>
          <a:ext cx="3350307" cy="2010184"/>
        </a:xfrm>
        <a:prstGeom prst="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Counterpart: Savings Clause - Ensures that if certain contract terms become unenforceable due to changes in law or court rulings, the rest of the contract is 'saved' and remains enforceable.</a:t>
          </a:r>
        </a:p>
      </dsp:txBody>
      <dsp:txXfrm>
        <a:off x="4110865" y="2346277"/>
        <a:ext cx="3350307" cy="201018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AD1793-23A5-1141-9C7B-93DC86A08301}">
      <dsp:nvSpPr>
        <dsp:cNvPr id="0" name=""/>
        <dsp:cNvSpPr/>
      </dsp:nvSpPr>
      <dsp:spPr>
        <a:xfrm>
          <a:off x="0" y="4467493"/>
          <a:ext cx="7884414" cy="146633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a:t>Cap on Liability</a:t>
          </a:r>
          <a:r>
            <a:rPr lang="en-US" sz="1700" kern="1200"/>
            <a:t>: Each party’s total liability to the other party for any and all claims, losses, liabilities, or damages arising from or related to this Agreement, whether in contract, tort, or otherwise, shall not exceed the total amounts paid or payable under this Agreement during the </a:t>
          </a:r>
          <a:r>
            <a:rPr lang="en-US" sz="1700" b="1" kern="1200"/>
            <a:t>12-month period preceding</a:t>
          </a:r>
          <a:r>
            <a:rPr lang="en-US" sz="1700" kern="1200"/>
            <a:t> the event giving rise to such liability.</a:t>
          </a:r>
        </a:p>
      </dsp:txBody>
      <dsp:txXfrm>
        <a:off x="0" y="4467493"/>
        <a:ext cx="7884414" cy="1466331"/>
      </dsp:txXfrm>
    </dsp:sp>
    <dsp:sp modelId="{BCBF6A1A-6B2C-1D44-A71B-2B76191540AD}">
      <dsp:nvSpPr>
        <dsp:cNvPr id="0" name=""/>
        <dsp:cNvSpPr/>
      </dsp:nvSpPr>
      <dsp:spPr>
        <a:xfrm rot="10800000">
          <a:off x="0" y="2234271"/>
          <a:ext cx="7884414" cy="2255217"/>
        </a:xfrm>
        <a:prstGeom prst="upArrowCallout">
          <a:avLst/>
        </a:prstGeom>
        <a:solidFill>
          <a:schemeClr val="accent2">
            <a:hueOff val="2340760"/>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a:t>Limitation of Liability</a:t>
          </a:r>
          <a:r>
            <a:rPr lang="en-US" sz="1700" kern="1200"/>
            <a:t>: Except in cases of </a:t>
          </a:r>
          <a:r>
            <a:rPr lang="en-US" sz="1700" b="1" kern="1200"/>
            <a:t>gross negligence</a:t>
          </a:r>
          <a:r>
            <a:rPr lang="en-US" sz="1700" kern="1200"/>
            <a:t>, </a:t>
          </a:r>
          <a:r>
            <a:rPr lang="en-US" sz="1700" b="1" kern="1200"/>
            <a:t>willful misconduct</a:t>
          </a:r>
          <a:r>
            <a:rPr lang="en-US" sz="1700" kern="1200"/>
            <a:t>, or </a:t>
          </a:r>
          <a:r>
            <a:rPr lang="en-US" sz="1700" b="1" kern="1200"/>
            <a:t>fraud</a:t>
          </a:r>
          <a:r>
            <a:rPr lang="en-US" sz="1700" kern="1200"/>
            <a:t>, neither party shall be liable to the other for any </a:t>
          </a:r>
          <a:r>
            <a:rPr lang="en-US" sz="1700" b="1" kern="1200"/>
            <a:t>indirect</a:t>
          </a:r>
          <a:r>
            <a:rPr lang="en-US" sz="1700" kern="1200"/>
            <a:t>, </a:t>
          </a:r>
          <a:r>
            <a:rPr lang="en-US" sz="1700" b="1" kern="1200"/>
            <a:t>incidental</a:t>
          </a:r>
          <a:r>
            <a:rPr lang="en-US" sz="1700" kern="1200"/>
            <a:t>, </a:t>
          </a:r>
          <a:r>
            <a:rPr lang="en-US" sz="1700" b="1" kern="1200"/>
            <a:t>consequential</a:t>
          </a:r>
          <a:r>
            <a:rPr lang="en-US" sz="1700" kern="1200"/>
            <a:t>, </a:t>
          </a:r>
          <a:r>
            <a:rPr lang="en-US" sz="1700" b="1" kern="1200"/>
            <a:t>special</a:t>
          </a:r>
          <a:r>
            <a:rPr lang="en-US" sz="1700" kern="1200"/>
            <a:t>, or </a:t>
          </a:r>
          <a:r>
            <a:rPr lang="en-US" sz="1700" b="1" kern="1200"/>
            <a:t>punitive damages</a:t>
          </a:r>
          <a:r>
            <a:rPr lang="en-US" sz="1700" kern="1200"/>
            <a:t>, including but not limited to loss of profit, revenue, data, or business opportunities, arising out of or related to this Agreement, even if advised of the possibility of such damages.</a:t>
          </a:r>
        </a:p>
      </dsp:txBody>
      <dsp:txXfrm rot="10800000">
        <a:off x="0" y="2234271"/>
        <a:ext cx="7884414" cy="1465372"/>
      </dsp:txXfrm>
    </dsp:sp>
    <dsp:sp modelId="{50EFDA24-0708-944D-955B-40F7271559D6}">
      <dsp:nvSpPr>
        <dsp:cNvPr id="0" name=""/>
        <dsp:cNvSpPr/>
      </dsp:nvSpPr>
      <dsp:spPr>
        <a:xfrm rot="10800000">
          <a:off x="0" y="0"/>
          <a:ext cx="7884414" cy="2255217"/>
        </a:xfrm>
        <a:prstGeom prst="upArrowCallou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a:t>Liability and Insurance Clause</a:t>
          </a:r>
          <a:endParaRPr lang="en-US" sz="1700" kern="1200"/>
        </a:p>
      </dsp:txBody>
      <dsp:txXfrm rot="10800000">
        <a:off x="0" y="0"/>
        <a:ext cx="7884414" cy="146537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258B4A-4E2A-A140-9B01-4E31E8EB1472}">
      <dsp:nvSpPr>
        <dsp:cNvPr id="0" name=""/>
        <dsp:cNvSpPr/>
      </dsp:nvSpPr>
      <dsp:spPr>
        <a:xfrm rot="5400000">
          <a:off x="4251259" y="-1068686"/>
          <a:ext cx="2391113" cy="5126415"/>
        </a:xfrm>
        <a:prstGeom prst="round2Same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a:t>Breach of </a:t>
          </a:r>
          <a:r>
            <a:rPr lang="en-US" sz="1900" b="1" kern="1200"/>
            <a:t>confidentiality obligations</a:t>
          </a:r>
          <a:r>
            <a:rPr lang="en-US" sz="1900" kern="1200"/>
            <a:t>.</a:t>
          </a:r>
        </a:p>
        <a:p>
          <a:pPr marL="171450" lvl="1" indent="-171450" algn="l" defTabSz="844550">
            <a:lnSpc>
              <a:spcPct val="90000"/>
            </a:lnSpc>
            <a:spcBef>
              <a:spcPct val="0"/>
            </a:spcBef>
            <a:spcAft>
              <a:spcPct val="15000"/>
            </a:spcAft>
            <a:buChar char="•"/>
          </a:pPr>
          <a:r>
            <a:rPr lang="en-US" sz="1900" b="1" kern="1200"/>
            <a:t>Indemnification</a:t>
          </a:r>
          <a:r>
            <a:rPr lang="en-US" sz="1900" kern="1200"/>
            <a:t> obligations as expressly provided in this Agreement.</a:t>
          </a:r>
        </a:p>
        <a:p>
          <a:pPr marL="171450" lvl="1" indent="-171450" algn="l" defTabSz="844550">
            <a:lnSpc>
              <a:spcPct val="90000"/>
            </a:lnSpc>
            <a:spcBef>
              <a:spcPct val="0"/>
            </a:spcBef>
            <a:spcAft>
              <a:spcPct val="15000"/>
            </a:spcAft>
            <a:buChar char="•"/>
          </a:pPr>
          <a:r>
            <a:rPr lang="en-US" sz="1900" kern="1200"/>
            <a:t>Damages resulting from </a:t>
          </a:r>
          <a:r>
            <a:rPr lang="en-US" sz="1900" b="1" kern="1200"/>
            <a:t>intellectual property rights infringement</a:t>
          </a:r>
          <a:r>
            <a:rPr lang="en-US" sz="1900" kern="1200"/>
            <a:t>.</a:t>
          </a:r>
        </a:p>
        <a:p>
          <a:pPr marL="171450" lvl="1" indent="-171450" algn="l" defTabSz="844550">
            <a:lnSpc>
              <a:spcPct val="90000"/>
            </a:lnSpc>
            <a:spcBef>
              <a:spcPct val="0"/>
            </a:spcBef>
            <a:spcAft>
              <a:spcPct val="15000"/>
            </a:spcAft>
            <a:buChar char="•"/>
          </a:pPr>
          <a:r>
            <a:rPr lang="en-US" sz="1900" kern="1200"/>
            <a:t>Personal injury or death caused by </a:t>
          </a:r>
          <a:r>
            <a:rPr lang="en-US" sz="1900" b="1" kern="1200"/>
            <a:t>gross negligence</a:t>
          </a:r>
          <a:r>
            <a:rPr lang="en-US" sz="1900" kern="1200"/>
            <a:t> or </a:t>
          </a:r>
          <a:r>
            <a:rPr lang="en-US" sz="1900" b="1" kern="1200"/>
            <a:t>intentional acts</a:t>
          </a:r>
          <a:r>
            <a:rPr lang="en-US" sz="1900" kern="1200"/>
            <a:t>.</a:t>
          </a:r>
        </a:p>
      </dsp:txBody>
      <dsp:txXfrm rot="-5400000">
        <a:off x="2883609" y="415689"/>
        <a:ext cx="5009690" cy="2157663"/>
      </dsp:txXfrm>
    </dsp:sp>
    <dsp:sp modelId="{6A5434D8-D1CD-824A-B9E0-457C9D644787}">
      <dsp:nvSpPr>
        <dsp:cNvPr id="0" name=""/>
        <dsp:cNvSpPr/>
      </dsp:nvSpPr>
      <dsp:spPr>
        <a:xfrm>
          <a:off x="0" y="74"/>
          <a:ext cx="2883608" cy="298889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b="1" kern="1200"/>
            <a:t>Exceptions to Limitation</a:t>
          </a:r>
          <a:r>
            <a:rPr lang="en-US" sz="1700" kern="1200"/>
            <a:t>: The limitations set forth in this clause shall </a:t>
          </a:r>
          <a:r>
            <a:rPr lang="en-US" sz="1700" b="1" kern="1200"/>
            <a:t>not apply</a:t>
          </a:r>
          <a:r>
            <a:rPr lang="en-US" sz="1700" kern="1200"/>
            <a:t> to:</a:t>
          </a:r>
        </a:p>
      </dsp:txBody>
      <dsp:txXfrm>
        <a:off x="140766" y="140840"/>
        <a:ext cx="2602076" cy="2707360"/>
      </dsp:txXfrm>
    </dsp:sp>
    <dsp:sp modelId="{CFFEF4E1-373B-7C45-8116-FCECDA4BEF5A}">
      <dsp:nvSpPr>
        <dsp:cNvPr id="0" name=""/>
        <dsp:cNvSpPr/>
      </dsp:nvSpPr>
      <dsp:spPr>
        <a:xfrm rot="5400000">
          <a:off x="4251259" y="2069650"/>
          <a:ext cx="2391113" cy="5126415"/>
        </a:xfrm>
        <a:prstGeom prst="round2SameRect">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10740482"/>
              <a:satOff val="48253"/>
              <a:lumOff val="33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a:t>Any third-party claim related to the indemnifying party’s </a:t>
          </a:r>
          <a:r>
            <a:rPr lang="en-US" sz="1900" b="1" kern="1200"/>
            <a:t>breach of this Agreement</a:t>
          </a:r>
          <a:r>
            <a:rPr lang="en-US" sz="1900" kern="1200"/>
            <a:t> or </a:t>
          </a:r>
          <a:r>
            <a:rPr lang="en-US" sz="1900" b="1" kern="1200"/>
            <a:t>violation of law</a:t>
          </a:r>
          <a:r>
            <a:rPr lang="en-US" sz="1900" kern="1200"/>
            <a:t>.</a:t>
          </a:r>
        </a:p>
        <a:p>
          <a:pPr marL="171450" lvl="1" indent="-171450" algn="l" defTabSz="844550">
            <a:lnSpc>
              <a:spcPct val="90000"/>
            </a:lnSpc>
            <a:spcBef>
              <a:spcPct val="0"/>
            </a:spcBef>
            <a:spcAft>
              <a:spcPct val="15000"/>
            </a:spcAft>
            <a:buChar char="•"/>
          </a:pPr>
          <a:r>
            <a:rPr lang="en-US" sz="1900" kern="1200"/>
            <a:t>The indemnifying party’s </a:t>
          </a:r>
          <a:r>
            <a:rPr lang="en-US" sz="1900" b="1" kern="1200"/>
            <a:t>gross negligence</a:t>
          </a:r>
          <a:r>
            <a:rPr lang="en-US" sz="1900" kern="1200"/>
            <a:t> or </a:t>
          </a:r>
          <a:r>
            <a:rPr lang="en-US" sz="1900" b="1" kern="1200"/>
            <a:t>willful misconduct</a:t>
          </a:r>
          <a:r>
            <a:rPr lang="en-US" sz="1900" kern="1200"/>
            <a:t>.</a:t>
          </a:r>
        </a:p>
      </dsp:txBody>
      <dsp:txXfrm rot="-5400000">
        <a:off x="2883609" y="3554026"/>
        <a:ext cx="5009690" cy="2157663"/>
      </dsp:txXfrm>
    </dsp:sp>
    <dsp:sp modelId="{9A45D328-ACD5-A04D-B33B-5E1E7BEBF951}">
      <dsp:nvSpPr>
        <dsp:cNvPr id="0" name=""/>
        <dsp:cNvSpPr/>
      </dsp:nvSpPr>
      <dsp:spPr>
        <a:xfrm>
          <a:off x="0" y="3138411"/>
          <a:ext cx="2883608" cy="2988892"/>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b="1" kern="1200"/>
            <a:t>Indemnity</a:t>
          </a:r>
          <a:r>
            <a:rPr lang="en-US" sz="1700" kern="1200"/>
            <a:t>: Each party shall indemnify, defend, and hold harmless the other party, its officers, directors, employees, and agents, from and against any and all </a:t>
          </a:r>
          <a:r>
            <a:rPr lang="en-US" sz="1700" b="1" kern="1200"/>
            <a:t>claims</a:t>
          </a:r>
          <a:r>
            <a:rPr lang="en-US" sz="1700" kern="1200"/>
            <a:t>, </a:t>
          </a:r>
          <a:r>
            <a:rPr lang="en-US" sz="1700" b="1" kern="1200"/>
            <a:t>losses</a:t>
          </a:r>
          <a:r>
            <a:rPr lang="en-US" sz="1700" kern="1200"/>
            <a:t>, </a:t>
          </a:r>
          <a:r>
            <a:rPr lang="en-US" sz="1700" b="1" kern="1200"/>
            <a:t>liabilities</a:t>
          </a:r>
          <a:r>
            <a:rPr lang="en-US" sz="1700" kern="1200"/>
            <a:t>, </a:t>
          </a:r>
          <a:r>
            <a:rPr lang="en-US" sz="1700" b="1" kern="1200"/>
            <a:t>damages</a:t>
          </a:r>
          <a:r>
            <a:rPr lang="en-US" sz="1700" kern="1200"/>
            <a:t>, </a:t>
          </a:r>
          <a:r>
            <a:rPr lang="en-US" sz="1700" b="1" kern="1200"/>
            <a:t>costs</a:t>
          </a:r>
          <a:r>
            <a:rPr lang="en-US" sz="1700" kern="1200"/>
            <a:t>, and </a:t>
          </a:r>
          <a:r>
            <a:rPr lang="en-US" sz="1700" b="1" kern="1200"/>
            <a:t>expenses</a:t>
          </a:r>
          <a:r>
            <a:rPr lang="en-US" sz="1700" kern="1200"/>
            <a:t>, including reasonable attorney's fees, arising out of:</a:t>
          </a:r>
        </a:p>
      </dsp:txBody>
      <dsp:txXfrm>
        <a:off x="140766" y="3279177"/>
        <a:ext cx="2602076" cy="270736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69A9B6-114E-594A-8B14-57E9EAB09392}">
      <dsp:nvSpPr>
        <dsp:cNvPr id="0" name=""/>
        <dsp:cNvSpPr/>
      </dsp:nvSpPr>
      <dsp:spPr>
        <a:xfrm>
          <a:off x="11540" y="162660"/>
          <a:ext cx="2216601" cy="620894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Exclusions</a:t>
          </a:r>
          <a:r>
            <a:rPr lang="en-US" sz="1400" kern="1200"/>
            <a:t>: No limitation of liability shall apply in cases of </a:t>
          </a:r>
          <a:r>
            <a:rPr lang="en-US" sz="1400" b="1" kern="1200"/>
            <a:t>fraud</a:t>
          </a:r>
          <a:r>
            <a:rPr lang="en-US" sz="1400" kern="1200"/>
            <a:t>, </a:t>
          </a:r>
          <a:r>
            <a:rPr lang="en-US" sz="1400" b="1" kern="1200"/>
            <a:t>misrepresentation</a:t>
          </a:r>
          <a:r>
            <a:rPr lang="en-US" sz="1400" kern="1200"/>
            <a:t>, or </a:t>
          </a:r>
          <a:r>
            <a:rPr lang="en-US" sz="1400" b="1" kern="1200"/>
            <a:t>violations of applicable law</a:t>
          </a:r>
          <a:r>
            <a:rPr lang="en-US" sz="1400" kern="1200"/>
            <a:t> by either party.</a:t>
          </a:r>
        </a:p>
      </dsp:txBody>
      <dsp:txXfrm>
        <a:off x="76462" y="227582"/>
        <a:ext cx="2086757" cy="6079102"/>
      </dsp:txXfrm>
    </dsp:sp>
    <dsp:sp modelId="{F2A02E2D-55CE-CC4A-9C49-F804E98EA611}">
      <dsp:nvSpPr>
        <dsp:cNvPr id="0" name=""/>
        <dsp:cNvSpPr/>
      </dsp:nvSpPr>
      <dsp:spPr>
        <a:xfrm>
          <a:off x="2449802" y="2992274"/>
          <a:ext cx="469919" cy="54971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2449802" y="3102217"/>
        <a:ext cx="328943" cy="329831"/>
      </dsp:txXfrm>
    </dsp:sp>
    <dsp:sp modelId="{99EFA8BC-A18C-2845-85F9-0E7DC0BB59C9}">
      <dsp:nvSpPr>
        <dsp:cNvPr id="0" name=""/>
        <dsp:cNvSpPr/>
      </dsp:nvSpPr>
      <dsp:spPr>
        <a:xfrm>
          <a:off x="3114783" y="162660"/>
          <a:ext cx="2216601" cy="6208946"/>
        </a:xfrm>
        <a:prstGeom prst="roundRect">
          <a:avLst>
            <a:gd name="adj" fmla="val 10000"/>
          </a:avLst>
        </a:prstGeom>
        <a:solidFill>
          <a:schemeClr val="accent2">
            <a:hueOff val="2340760"/>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Mitigation</a:t>
          </a:r>
          <a:r>
            <a:rPr lang="en-US" sz="1400" kern="1200"/>
            <a:t>: Each party agrees to take all reasonable steps to </a:t>
          </a:r>
          <a:r>
            <a:rPr lang="en-US" sz="1400" b="1" kern="1200"/>
            <a:t>mitigate</a:t>
          </a:r>
          <a:r>
            <a:rPr lang="en-US" sz="1400" kern="1200"/>
            <a:t> any loss or damage that it may suffer under this Agreement.</a:t>
          </a:r>
        </a:p>
      </dsp:txBody>
      <dsp:txXfrm>
        <a:off x="3179705" y="227582"/>
        <a:ext cx="2086757" cy="6079102"/>
      </dsp:txXfrm>
    </dsp:sp>
    <dsp:sp modelId="{80EB4326-B024-E441-A47C-9C47D967691C}">
      <dsp:nvSpPr>
        <dsp:cNvPr id="0" name=""/>
        <dsp:cNvSpPr/>
      </dsp:nvSpPr>
      <dsp:spPr>
        <a:xfrm>
          <a:off x="5553045" y="2992274"/>
          <a:ext cx="469919" cy="549717"/>
        </a:xfrm>
        <a:prstGeom prst="rightArrow">
          <a:avLst>
            <a:gd name="adj1" fmla="val 60000"/>
            <a:gd name="adj2" fmla="val 50000"/>
          </a:avLst>
        </a:prstGeom>
        <a:solidFill>
          <a:schemeClr val="accent2">
            <a:hueOff val="4681520"/>
            <a:satOff val="-5839"/>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5553045" y="3102217"/>
        <a:ext cx="328943" cy="329831"/>
      </dsp:txXfrm>
    </dsp:sp>
    <dsp:sp modelId="{C5CF03FB-FACC-834F-9808-593049003DBD}">
      <dsp:nvSpPr>
        <dsp:cNvPr id="0" name=""/>
        <dsp:cNvSpPr/>
      </dsp:nvSpPr>
      <dsp:spPr>
        <a:xfrm>
          <a:off x="6218025" y="174985"/>
          <a:ext cx="2216601" cy="6184296"/>
        </a:xfrm>
        <a:prstGeom prst="roundRect">
          <a:avLst>
            <a:gd name="adj" fmla="val 10000"/>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1" kern="1200"/>
            <a:t>Insurance</a:t>
          </a:r>
          <a:r>
            <a:rPr lang="en-US" sz="1200" kern="1200"/>
            <a:t>:</a:t>
          </a:r>
        </a:p>
        <a:p>
          <a:pPr marL="114300" lvl="1" indent="-114300" algn="l" defTabSz="533400">
            <a:lnSpc>
              <a:spcPct val="90000"/>
            </a:lnSpc>
            <a:spcBef>
              <a:spcPct val="0"/>
            </a:spcBef>
            <a:spcAft>
              <a:spcPct val="15000"/>
            </a:spcAft>
            <a:buChar char="•"/>
          </a:pPr>
          <a:r>
            <a:rPr lang="en-US" sz="1200" b="1" kern="1200"/>
            <a:t>Coverage Requirement</a:t>
          </a:r>
          <a:r>
            <a:rPr lang="en-US" sz="1200" kern="1200"/>
            <a:t>: Each party agrees to maintain at its own cost, for the duration of this Agreement, </a:t>
          </a:r>
          <a:r>
            <a:rPr lang="en-US" sz="1200" b="1" kern="1200"/>
            <a:t>commercial general liability insurance</a:t>
          </a:r>
          <a:r>
            <a:rPr lang="en-US" sz="1200" kern="1200"/>
            <a:t>, including coverage for bodily injury, property damage, and contractual liability, with minimum coverage amounts of no less than </a:t>
          </a:r>
          <a:r>
            <a:rPr lang="en-US" sz="1200" b="1" kern="1200"/>
            <a:t>[insert coverage amount]</a:t>
          </a:r>
          <a:r>
            <a:rPr lang="en-US" sz="1200" kern="1200"/>
            <a:t> per occurrence.</a:t>
          </a:r>
        </a:p>
        <a:p>
          <a:pPr marL="114300" lvl="1" indent="-114300" algn="l" defTabSz="533400">
            <a:lnSpc>
              <a:spcPct val="90000"/>
            </a:lnSpc>
            <a:spcBef>
              <a:spcPct val="0"/>
            </a:spcBef>
            <a:spcAft>
              <a:spcPct val="15000"/>
            </a:spcAft>
            <a:buChar char="•"/>
          </a:pPr>
          <a:r>
            <a:rPr lang="en-US" sz="1200" b="1" kern="1200" dirty="0"/>
            <a:t>Proof of Insurance</a:t>
          </a:r>
          <a:r>
            <a:rPr lang="en-US" sz="1200" kern="1200" dirty="0"/>
            <a:t>: Upon request, each party shall provide the other party with </a:t>
          </a:r>
          <a:r>
            <a:rPr lang="en-US" sz="1200" b="1" kern="1200" dirty="0"/>
            <a:t>certificates of insurance</a:t>
          </a:r>
          <a:r>
            <a:rPr lang="en-US" sz="1200" kern="1200" dirty="0"/>
            <a:t> evidencing the required coverage, which must include endorsements for additional insureds, as applicable.</a:t>
          </a:r>
        </a:p>
        <a:p>
          <a:pPr marL="114300" lvl="1" indent="-114300" algn="l" defTabSz="533400">
            <a:lnSpc>
              <a:spcPct val="90000"/>
            </a:lnSpc>
            <a:spcBef>
              <a:spcPct val="0"/>
            </a:spcBef>
            <a:spcAft>
              <a:spcPct val="15000"/>
            </a:spcAft>
            <a:buChar char="•"/>
          </a:pPr>
          <a:r>
            <a:rPr lang="en-US" sz="1200" b="1" kern="1200"/>
            <a:t>Additional Insured</a:t>
          </a:r>
          <a:r>
            <a:rPr lang="en-US" sz="1200" kern="1200"/>
            <a:t>: Each party shall ensure that the other party is named as an </a:t>
          </a:r>
          <a:r>
            <a:rPr lang="en-US" sz="1200" b="1" kern="1200"/>
            <a:t>additional insured</a:t>
          </a:r>
          <a:r>
            <a:rPr lang="en-US" sz="1200" kern="1200"/>
            <a:t> under its general liability policy, with respect to liabilities arising out of the performance of this Agreement.</a:t>
          </a:r>
        </a:p>
        <a:p>
          <a:pPr marL="114300" lvl="1" indent="-114300" algn="l" defTabSz="533400">
            <a:lnSpc>
              <a:spcPct val="90000"/>
            </a:lnSpc>
            <a:spcBef>
              <a:spcPct val="0"/>
            </a:spcBef>
            <a:spcAft>
              <a:spcPct val="15000"/>
            </a:spcAft>
            <a:buChar char="•"/>
          </a:pPr>
          <a:r>
            <a:rPr lang="en-US" sz="1200" b="1" kern="1200"/>
            <a:t>Notice of Changes</a:t>
          </a:r>
          <a:r>
            <a:rPr lang="en-US" sz="1200" kern="1200"/>
            <a:t>: Each party agrees to notify the other in writing </a:t>
          </a:r>
          <a:r>
            <a:rPr lang="en-US" sz="1200" b="1" kern="1200"/>
            <a:t>30 days</a:t>
          </a:r>
          <a:r>
            <a:rPr lang="en-US" sz="1200" kern="1200"/>
            <a:t> prior to any </a:t>
          </a:r>
          <a:r>
            <a:rPr lang="en-US" sz="1200" b="1" kern="1200"/>
            <a:t>material changes</a:t>
          </a:r>
          <a:r>
            <a:rPr lang="en-US" sz="1200" kern="1200"/>
            <a:t>, cancellation, or non-renewal of the insurance policy.</a:t>
          </a:r>
        </a:p>
      </dsp:txBody>
      <dsp:txXfrm>
        <a:off x="6282947" y="239907"/>
        <a:ext cx="2086757" cy="605445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CF5A0-F4FD-3D45-9132-5DB23A40ABAF}">
      <dsp:nvSpPr>
        <dsp:cNvPr id="0" name=""/>
        <dsp:cNvSpPr/>
      </dsp:nvSpPr>
      <dsp:spPr>
        <a:xfrm>
          <a:off x="0" y="1516418"/>
          <a:ext cx="7879967" cy="430453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a:t>General Indemnity</a:t>
          </a:r>
          <a:r>
            <a:rPr lang="en-US" sz="2000" kern="1200"/>
            <a:t>:</a:t>
          </a:r>
          <a:br>
            <a:rPr lang="en-US" sz="2000" kern="1200"/>
          </a:br>
          <a:r>
            <a:rPr lang="en-US" sz="2000" kern="1200"/>
            <a:t>Each party (the “Indemnifying Party”) agrees to indemnify, defend, and hold harmless the other party, its affiliates, officers, directors, employees, agents, and assigns (the “Indemnified Party”) from and against any and all </a:t>
          </a:r>
          <a:r>
            <a:rPr lang="en-US" sz="2000" b="1" kern="1200"/>
            <a:t>claims</a:t>
          </a:r>
          <a:r>
            <a:rPr lang="en-US" sz="2000" kern="1200"/>
            <a:t>, </a:t>
          </a:r>
          <a:r>
            <a:rPr lang="en-US" sz="2000" b="1" kern="1200"/>
            <a:t>demands</a:t>
          </a:r>
          <a:r>
            <a:rPr lang="en-US" sz="2000" kern="1200"/>
            <a:t>, </a:t>
          </a:r>
          <a:r>
            <a:rPr lang="en-US" sz="2000" b="1" kern="1200"/>
            <a:t>actions</a:t>
          </a:r>
          <a:r>
            <a:rPr lang="en-US" sz="2000" kern="1200"/>
            <a:t>, </a:t>
          </a:r>
          <a:r>
            <a:rPr lang="en-US" sz="2000" b="1" kern="1200"/>
            <a:t>liabilities</a:t>
          </a:r>
          <a:r>
            <a:rPr lang="en-US" sz="2000" kern="1200"/>
            <a:t>, </a:t>
          </a:r>
          <a:r>
            <a:rPr lang="en-US" sz="2000" b="1" kern="1200"/>
            <a:t>damages</a:t>
          </a:r>
          <a:r>
            <a:rPr lang="en-US" sz="2000" kern="1200"/>
            <a:t>, </a:t>
          </a:r>
          <a:r>
            <a:rPr lang="en-US" sz="2000" b="1" kern="1200"/>
            <a:t>losses</a:t>
          </a:r>
          <a:r>
            <a:rPr lang="en-US" sz="2000" kern="1200"/>
            <a:t>, </a:t>
          </a:r>
          <a:r>
            <a:rPr lang="en-US" sz="2000" b="1" kern="1200"/>
            <a:t>costs</a:t>
          </a:r>
          <a:r>
            <a:rPr lang="en-US" sz="2000" kern="1200"/>
            <a:t>, and </a:t>
          </a:r>
          <a:r>
            <a:rPr lang="en-US" sz="2000" b="1" kern="1200"/>
            <a:t>expenses</a:t>
          </a:r>
          <a:r>
            <a:rPr lang="en-US" sz="2000" kern="1200"/>
            <a:t> (including reasonable attorney’s fees and legal costs), arising out of or relating to:</a:t>
          </a:r>
        </a:p>
      </dsp:txBody>
      <dsp:txXfrm>
        <a:off x="0" y="1516418"/>
        <a:ext cx="7879967" cy="2324450"/>
      </dsp:txXfrm>
    </dsp:sp>
    <dsp:sp modelId="{BA4A820D-5AB3-A14A-9464-257D7DAE6FFB}">
      <dsp:nvSpPr>
        <dsp:cNvPr id="0" name=""/>
        <dsp:cNvSpPr/>
      </dsp:nvSpPr>
      <dsp:spPr>
        <a:xfrm>
          <a:off x="3847" y="3754777"/>
          <a:ext cx="2624090" cy="1980087"/>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Any breach by the Indemnifying Party of its </a:t>
          </a:r>
          <a:r>
            <a:rPr lang="en-US" sz="1700" b="1" kern="1200"/>
            <a:t>representations</a:t>
          </a:r>
          <a:r>
            <a:rPr lang="en-US" sz="1700" kern="1200"/>
            <a:t>, </a:t>
          </a:r>
          <a:r>
            <a:rPr lang="en-US" sz="1700" b="1" kern="1200"/>
            <a:t>warranties</a:t>
          </a:r>
          <a:r>
            <a:rPr lang="en-US" sz="1700" kern="1200"/>
            <a:t>, or </a:t>
          </a:r>
          <a:r>
            <a:rPr lang="en-US" sz="1700" b="1" kern="1200"/>
            <a:t>obligations</a:t>
          </a:r>
          <a:r>
            <a:rPr lang="en-US" sz="1700" kern="1200"/>
            <a:t> under this Agreement.</a:t>
          </a:r>
        </a:p>
      </dsp:txBody>
      <dsp:txXfrm>
        <a:off x="3847" y="3754777"/>
        <a:ext cx="2624090" cy="1980087"/>
      </dsp:txXfrm>
    </dsp:sp>
    <dsp:sp modelId="{14508E63-B5D3-0246-BBD0-764C2891BF89}">
      <dsp:nvSpPr>
        <dsp:cNvPr id="0" name=""/>
        <dsp:cNvSpPr/>
      </dsp:nvSpPr>
      <dsp:spPr>
        <a:xfrm>
          <a:off x="2627938" y="3754777"/>
          <a:ext cx="2624090" cy="1980087"/>
        </a:xfrm>
        <a:prstGeom prst="rect">
          <a:avLst/>
        </a:prstGeom>
        <a:solidFill>
          <a:schemeClr val="accent2">
            <a:tint val="40000"/>
            <a:alpha val="90000"/>
            <a:hueOff val="2512910"/>
            <a:satOff val="-2189"/>
            <a:lumOff val="-3"/>
            <a:alphaOff val="0"/>
          </a:schemeClr>
        </a:solidFill>
        <a:ln w="25400" cap="flat" cmpd="sng" algn="ctr">
          <a:solidFill>
            <a:schemeClr val="accent2">
              <a:tint val="40000"/>
              <a:alpha val="90000"/>
              <a:hueOff val="2512910"/>
              <a:satOff val="-2189"/>
              <a:lumOff val="-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The </a:t>
          </a:r>
          <a:r>
            <a:rPr lang="en-US" sz="1700" b="1" kern="1200"/>
            <a:t>gross negligence</a:t>
          </a:r>
          <a:r>
            <a:rPr lang="en-US" sz="1700" kern="1200"/>
            <a:t>, </a:t>
          </a:r>
          <a:r>
            <a:rPr lang="en-US" sz="1700" b="1" kern="1200"/>
            <a:t>willful misconduct</a:t>
          </a:r>
          <a:r>
            <a:rPr lang="en-US" sz="1700" kern="1200"/>
            <a:t>, or </a:t>
          </a:r>
          <a:r>
            <a:rPr lang="en-US" sz="1700" b="1" kern="1200"/>
            <a:t>fraudulent actions</a:t>
          </a:r>
          <a:r>
            <a:rPr lang="en-US" sz="1700" kern="1200"/>
            <a:t> of the Indemnifying Party or its agents or employees.</a:t>
          </a:r>
        </a:p>
      </dsp:txBody>
      <dsp:txXfrm>
        <a:off x="2627938" y="3754777"/>
        <a:ext cx="2624090" cy="1980087"/>
      </dsp:txXfrm>
    </dsp:sp>
    <dsp:sp modelId="{B6D96767-223D-7E40-A373-0F569ABBD80E}">
      <dsp:nvSpPr>
        <dsp:cNvPr id="0" name=""/>
        <dsp:cNvSpPr/>
      </dsp:nvSpPr>
      <dsp:spPr>
        <a:xfrm>
          <a:off x="5252028" y="3754777"/>
          <a:ext cx="2624090" cy="1980087"/>
        </a:xfrm>
        <a:prstGeom prst="rect">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Any </a:t>
          </a:r>
          <a:r>
            <a:rPr lang="en-US" sz="1700" b="1" kern="1200"/>
            <a:t>third-party claims</a:t>
          </a:r>
          <a:r>
            <a:rPr lang="en-US" sz="1700" kern="1200"/>
            <a:t> relating to </a:t>
          </a:r>
          <a:r>
            <a:rPr lang="en-US" sz="1700" b="1" kern="1200"/>
            <a:t>intellectual property infringement</a:t>
          </a:r>
          <a:r>
            <a:rPr lang="en-US" sz="1700" kern="1200"/>
            <a:t>, </a:t>
          </a:r>
          <a:r>
            <a:rPr lang="en-US" sz="1700" b="1" kern="1200"/>
            <a:t>bodily injury</a:t>
          </a:r>
          <a:r>
            <a:rPr lang="en-US" sz="1700" kern="1200"/>
            <a:t>, or </a:t>
          </a:r>
          <a:r>
            <a:rPr lang="en-US" sz="1700" b="1" kern="1200"/>
            <a:t>property damage</a:t>
          </a:r>
          <a:r>
            <a:rPr lang="en-US" sz="1700" kern="1200"/>
            <a:t> arising out of the Indemnifying Party's performance under this Agreement.</a:t>
          </a:r>
        </a:p>
      </dsp:txBody>
      <dsp:txXfrm>
        <a:off x="5252028" y="3754777"/>
        <a:ext cx="2624090" cy="1980087"/>
      </dsp:txXfrm>
    </dsp:sp>
    <dsp:sp modelId="{64DF61BF-F89D-B84A-B99D-105656C2A17D}">
      <dsp:nvSpPr>
        <dsp:cNvPr id="0" name=""/>
        <dsp:cNvSpPr/>
      </dsp:nvSpPr>
      <dsp:spPr>
        <a:xfrm rot="10800000">
          <a:off x="0" y="0"/>
          <a:ext cx="7879967" cy="1579159"/>
        </a:xfrm>
        <a:prstGeom prst="upArrowCallou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a:t>Indemnity Clause</a:t>
          </a:r>
          <a:endParaRPr lang="en-US" sz="2000" kern="1200"/>
        </a:p>
      </dsp:txBody>
      <dsp:txXfrm rot="10800000">
        <a:off x="0" y="0"/>
        <a:ext cx="7879967" cy="102609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B9BD4F-BEF1-8B4B-916E-D508DC1FCAE4}">
      <dsp:nvSpPr>
        <dsp:cNvPr id="0" name=""/>
        <dsp:cNvSpPr/>
      </dsp:nvSpPr>
      <dsp:spPr>
        <a:xfrm>
          <a:off x="0" y="991549"/>
          <a:ext cx="8153257" cy="478443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a:t>The Indemnifying Party shall indemnify and hold the Indemnified Party harmless from any claim, suit, or proceeding brought against the Indemnified Party alleging that the use of any </a:t>
          </a:r>
          <a:r>
            <a:rPr lang="en-US" sz="1700" b="1" kern="1200"/>
            <a:t>products</a:t>
          </a:r>
          <a:r>
            <a:rPr lang="en-US" sz="1700" kern="1200"/>
            <a:t>, </a:t>
          </a:r>
          <a:r>
            <a:rPr lang="en-US" sz="1700" b="1" kern="1200"/>
            <a:t>services</a:t>
          </a:r>
          <a:r>
            <a:rPr lang="en-US" sz="1700" kern="1200"/>
            <a:t>, </a:t>
          </a:r>
          <a:r>
            <a:rPr lang="en-US" sz="1700" b="1" kern="1200"/>
            <a:t>materials</a:t>
          </a:r>
          <a:r>
            <a:rPr lang="en-US" sz="1700" kern="1200"/>
            <a:t>, or </a:t>
          </a:r>
          <a:r>
            <a:rPr lang="en-US" sz="1700" b="1" kern="1200"/>
            <a:t>software</a:t>
          </a:r>
          <a:r>
            <a:rPr lang="en-US" sz="1700" kern="1200"/>
            <a:t> provided under this Agreement infringes any </a:t>
          </a:r>
          <a:r>
            <a:rPr lang="en-US" sz="1700" b="1" kern="1200"/>
            <a:t>patent</a:t>
          </a:r>
          <a:r>
            <a:rPr lang="en-US" sz="1700" kern="1200"/>
            <a:t>, </a:t>
          </a:r>
          <a:r>
            <a:rPr lang="en-US" sz="1700" b="1" kern="1200"/>
            <a:t>copyright</a:t>
          </a:r>
          <a:r>
            <a:rPr lang="en-US" sz="1700" kern="1200"/>
            <a:t>, </a:t>
          </a:r>
          <a:r>
            <a:rPr lang="en-US" sz="1700" b="1" kern="1200"/>
            <a:t>trademark</a:t>
          </a:r>
          <a:r>
            <a:rPr lang="en-US" sz="1700" kern="1200"/>
            <a:t>, </a:t>
          </a:r>
          <a:r>
            <a:rPr lang="en-US" sz="1700" b="1" kern="1200"/>
            <a:t>trade secret</a:t>
          </a:r>
          <a:r>
            <a:rPr lang="en-US" sz="1700" kern="1200"/>
            <a:t>, or other intellectual property right of any third party. The Indemnifying Party shall bear all costs and expenses incurred, including any damages awarded or settlement amounts, provided that:</a:t>
          </a:r>
        </a:p>
      </dsp:txBody>
      <dsp:txXfrm>
        <a:off x="0" y="991549"/>
        <a:ext cx="8153257" cy="2583595"/>
      </dsp:txXfrm>
    </dsp:sp>
    <dsp:sp modelId="{65067B1B-311A-5348-B325-BECCB50711C3}">
      <dsp:nvSpPr>
        <dsp:cNvPr id="0" name=""/>
        <dsp:cNvSpPr/>
      </dsp:nvSpPr>
      <dsp:spPr>
        <a:xfrm>
          <a:off x="3981" y="3575719"/>
          <a:ext cx="2715098" cy="2200840"/>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marL="0" lvl="0" indent="0" algn="ctr" defTabSz="933450">
            <a:lnSpc>
              <a:spcPct val="90000"/>
            </a:lnSpc>
            <a:spcBef>
              <a:spcPct val="0"/>
            </a:spcBef>
            <a:spcAft>
              <a:spcPct val="35000"/>
            </a:spcAft>
            <a:buNone/>
          </a:pPr>
          <a:r>
            <a:rPr lang="en-US" sz="2100" kern="1200"/>
            <a:t>The Indemnified Party promptly notifies the Indemnifying Party in writing of the claim.</a:t>
          </a:r>
        </a:p>
      </dsp:txBody>
      <dsp:txXfrm>
        <a:off x="3981" y="3575719"/>
        <a:ext cx="2715098" cy="2200840"/>
      </dsp:txXfrm>
    </dsp:sp>
    <dsp:sp modelId="{2653733D-49A1-624D-AEA1-84FA07C2CD1F}">
      <dsp:nvSpPr>
        <dsp:cNvPr id="0" name=""/>
        <dsp:cNvSpPr/>
      </dsp:nvSpPr>
      <dsp:spPr>
        <a:xfrm>
          <a:off x="2719079" y="3575719"/>
          <a:ext cx="2715098" cy="2200840"/>
        </a:xfrm>
        <a:prstGeom prst="rect">
          <a:avLst/>
        </a:prstGeom>
        <a:solidFill>
          <a:schemeClr val="accent2">
            <a:tint val="40000"/>
            <a:alpha val="90000"/>
            <a:hueOff val="2512910"/>
            <a:satOff val="-2189"/>
            <a:lumOff val="-3"/>
            <a:alphaOff val="0"/>
          </a:schemeClr>
        </a:solidFill>
        <a:ln w="25400" cap="flat" cmpd="sng" algn="ctr">
          <a:solidFill>
            <a:schemeClr val="accent2">
              <a:tint val="40000"/>
              <a:alpha val="90000"/>
              <a:hueOff val="2512910"/>
              <a:satOff val="-2189"/>
              <a:lumOff val="-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marL="0" lvl="0" indent="0" algn="ctr" defTabSz="933450">
            <a:lnSpc>
              <a:spcPct val="90000"/>
            </a:lnSpc>
            <a:spcBef>
              <a:spcPct val="0"/>
            </a:spcBef>
            <a:spcAft>
              <a:spcPct val="35000"/>
            </a:spcAft>
            <a:buNone/>
          </a:pPr>
          <a:r>
            <a:rPr lang="en-US" sz="2100" kern="1200"/>
            <a:t>The Indemnifying Party is given sole control over the defense and settlement of the claim.</a:t>
          </a:r>
        </a:p>
      </dsp:txBody>
      <dsp:txXfrm>
        <a:off x="2719079" y="3575719"/>
        <a:ext cx="2715098" cy="2200840"/>
      </dsp:txXfrm>
    </dsp:sp>
    <dsp:sp modelId="{A7A821DF-4036-D84B-A214-C77062E1B6E1}">
      <dsp:nvSpPr>
        <dsp:cNvPr id="0" name=""/>
        <dsp:cNvSpPr/>
      </dsp:nvSpPr>
      <dsp:spPr>
        <a:xfrm>
          <a:off x="5434177" y="3575719"/>
          <a:ext cx="2715098" cy="2200840"/>
        </a:xfrm>
        <a:prstGeom prst="rect">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marL="0" lvl="0" indent="0" algn="ctr" defTabSz="933450">
            <a:lnSpc>
              <a:spcPct val="90000"/>
            </a:lnSpc>
            <a:spcBef>
              <a:spcPct val="0"/>
            </a:spcBef>
            <a:spcAft>
              <a:spcPct val="35000"/>
            </a:spcAft>
            <a:buNone/>
          </a:pPr>
          <a:r>
            <a:rPr lang="en-US" sz="2100" kern="1200"/>
            <a:t>The Indemnified Party cooperates fully, at the Indemnifying Party’s expense, in the defense of such claim.</a:t>
          </a:r>
        </a:p>
      </dsp:txBody>
      <dsp:txXfrm>
        <a:off x="5434177" y="3575719"/>
        <a:ext cx="2715098" cy="2200840"/>
      </dsp:txXfrm>
    </dsp:sp>
    <dsp:sp modelId="{64534CB8-5C45-524C-A808-43D07BF77F78}">
      <dsp:nvSpPr>
        <dsp:cNvPr id="0" name=""/>
        <dsp:cNvSpPr/>
      </dsp:nvSpPr>
      <dsp:spPr>
        <a:xfrm rot="10800000">
          <a:off x="0" y="2166"/>
          <a:ext cx="8153257" cy="1157412"/>
        </a:xfrm>
        <a:prstGeom prst="upArrowCallou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a:t>Intellectual Property Indemnity</a:t>
          </a:r>
          <a:r>
            <a:rPr lang="en-US" sz="1700" kern="1200"/>
            <a:t>:</a:t>
          </a:r>
          <a:br>
            <a:rPr lang="en-US" sz="1700" kern="1200"/>
          </a:br>
          <a:endParaRPr lang="en-US" sz="1700" kern="1200"/>
        </a:p>
      </dsp:txBody>
      <dsp:txXfrm rot="10800000">
        <a:off x="0" y="2166"/>
        <a:ext cx="8153257" cy="75205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6E03B5-844C-F14B-B025-9A10067E076F}">
      <dsp:nvSpPr>
        <dsp:cNvPr id="0" name=""/>
        <dsp:cNvSpPr/>
      </dsp:nvSpPr>
      <dsp:spPr>
        <a:xfrm>
          <a:off x="0" y="4840541"/>
          <a:ext cx="8515351" cy="158877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a:t>Survival</a:t>
          </a:r>
          <a:r>
            <a:rPr lang="en-US" sz="1600" kern="1200"/>
            <a:t>:</a:t>
          </a:r>
          <a:br>
            <a:rPr lang="en-US" sz="1600" kern="1200"/>
          </a:br>
          <a:r>
            <a:rPr lang="en-US" sz="1600" kern="1200"/>
            <a:t>The obligations of this Indemnity Clause shall survive the </a:t>
          </a:r>
          <a:r>
            <a:rPr lang="en-US" sz="1600" b="1" kern="1200"/>
            <a:t>termination</a:t>
          </a:r>
          <a:r>
            <a:rPr lang="en-US" sz="1600" kern="1200"/>
            <a:t> or </a:t>
          </a:r>
          <a:r>
            <a:rPr lang="en-US" sz="1600" b="1" kern="1200"/>
            <a:t>expiration</a:t>
          </a:r>
          <a:r>
            <a:rPr lang="en-US" sz="1600" kern="1200"/>
            <a:t> of this Agreement.</a:t>
          </a:r>
        </a:p>
      </dsp:txBody>
      <dsp:txXfrm>
        <a:off x="0" y="4840541"/>
        <a:ext cx="8515351" cy="1588773"/>
      </dsp:txXfrm>
    </dsp:sp>
    <dsp:sp modelId="{C1001BA3-E382-F643-9AAF-11A4A8065C77}">
      <dsp:nvSpPr>
        <dsp:cNvPr id="0" name=""/>
        <dsp:cNvSpPr/>
      </dsp:nvSpPr>
      <dsp:spPr>
        <a:xfrm rot="10800000">
          <a:off x="0" y="2420839"/>
          <a:ext cx="8515351" cy="2443534"/>
        </a:xfrm>
        <a:prstGeom prst="upArrowCallout">
          <a:avLst/>
        </a:prstGeom>
        <a:solidFill>
          <a:schemeClr val="accent2">
            <a:hueOff val="2340760"/>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a:t>Mitigation</a:t>
          </a:r>
          <a:r>
            <a:rPr lang="en-US" sz="1600" kern="1200"/>
            <a:t>:</a:t>
          </a:r>
          <a:br>
            <a:rPr lang="en-US" sz="1600" kern="1200"/>
          </a:br>
          <a:r>
            <a:rPr lang="en-US" sz="1600" kern="1200"/>
            <a:t>The Indemnified Party agrees to take all reasonable steps to </a:t>
          </a:r>
          <a:r>
            <a:rPr lang="en-US" sz="1600" b="1" kern="1200"/>
            <a:t>mitigate</a:t>
          </a:r>
          <a:r>
            <a:rPr lang="en-US" sz="1600" kern="1200"/>
            <a:t> any loss or damage in connection with claims for which indemnity may be sought.</a:t>
          </a:r>
        </a:p>
      </dsp:txBody>
      <dsp:txXfrm rot="10800000">
        <a:off x="0" y="2420839"/>
        <a:ext cx="8515351" cy="1587735"/>
      </dsp:txXfrm>
    </dsp:sp>
    <dsp:sp modelId="{7CA577E6-4794-5941-8ECB-AE25F3D3E438}">
      <dsp:nvSpPr>
        <dsp:cNvPr id="0" name=""/>
        <dsp:cNvSpPr/>
      </dsp:nvSpPr>
      <dsp:spPr>
        <a:xfrm rot="10800000">
          <a:off x="0" y="0"/>
          <a:ext cx="8515351" cy="2443534"/>
        </a:xfrm>
        <a:prstGeom prst="upArrowCallou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Defense and Settlement</a:t>
          </a:r>
          <a:r>
            <a:rPr lang="en-US" sz="1600" kern="1200" dirty="0"/>
            <a:t>:</a:t>
          </a:r>
          <a:br>
            <a:rPr lang="en-US" sz="1600" kern="1200" dirty="0"/>
          </a:br>
          <a:r>
            <a:rPr lang="en-US" sz="1600" kern="1200" dirty="0"/>
            <a:t>The Indemnifying Party shall have the right to assume the defense of any claim or lawsuit. The Indemnifying Party shall not, without the prior written consent of the Indemnified Party, agree to any settlement or consent to the entry of any judgment that imposes any obligation or liability on the Indemnified Party or that does not fully release the Indemnified Party from all liability.</a:t>
          </a:r>
        </a:p>
      </dsp:txBody>
      <dsp:txXfrm rot="10800000">
        <a:off x="0" y="0"/>
        <a:ext cx="8515351" cy="158773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5DD4D7-F5E6-4B60-A993-DB09E0CE0203}">
      <dsp:nvSpPr>
        <dsp:cNvPr id="0" name=""/>
        <dsp:cNvSpPr/>
      </dsp:nvSpPr>
      <dsp:spPr>
        <a:xfrm>
          <a:off x="0" y="708097"/>
          <a:ext cx="7886700" cy="130725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F28437-8B16-468A-B9D9-D234EE3BCFC0}">
      <dsp:nvSpPr>
        <dsp:cNvPr id="0" name=""/>
        <dsp:cNvSpPr/>
      </dsp:nvSpPr>
      <dsp:spPr>
        <a:xfrm>
          <a:off x="395445" y="1002230"/>
          <a:ext cx="718991" cy="7189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1CE5A03-C5FC-412A-9AA0-1162CC8F2318}">
      <dsp:nvSpPr>
        <dsp:cNvPr id="0" name=""/>
        <dsp:cNvSpPr/>
      </dsp:nvSpPr>
      <dsp:spPr>
        <a:xfrm>
          <a:off x="1509882" y="708097"/>
          <a:ext cx="63768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marL="0" lvl="0" indent="0" algn="l" defTabSz="1066800">
            <a:lnSpc>
              <a:spcPct val="90000"/>
            </a:lnSpc>
            <a:spcBef>
              <a:spcPct val="0"/>
            </a:spcBef>
            <a:spcAft>
              <a:spcPct val="35000"/>
            </a:spcAft>
            <a:buNone/>
          </a:pPr>
          <a:r>
            <a:rPr lang="en-US" sz="2400" kern="1200"/>
            <a:t>Boilerplate clauses are essential to protecting the interests of both parties and ensuring legal enforceability.</a:t>
          </a:r>
        </a:p>
      </dsp:txBody>
      <dsp:txXfrm>
        <a:off x="1509882" y="708097"/>
        <a:ext cx="6376817" cy="1307257"/>
      </dsp:txXfrm>
    </dsp:sp>
    <dsp:sp modelId="{778EE52D-1B6C-4716-A98F-2D3D3F4B6828}">
      <dsp:nvSpPr>
        <dsp:cNvPr id="0" name=""/>
        <dsp:cNvSpPr/>
      </dsp:nvSpPr>
      <dsp:spPr>
        <a:xfrm>
          <a:off x="0" y="2342169"/>
          <a:ext cx="7886700" cy="130725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A0D30C-21EB-4AF5-AC70-7D33BDD53201}">
      <dsp:nvSpPr>
        <dsp:cNvPr id="0" name=""/>
        <dsp:cNvSpPr/>
      </dsp:nvSpPr>
      <dsp:spPr>
        <a:xfrm>
          <a:off x="395445" y="2636302"/>
          <a:ext cx="718991" cy="7189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2163583-AA32-48E3-AFC6-79C4590C2D90}">
      <dsp:nvSpPr>
        <dsp:cNvPr id="0" name=""/>
        <dsp:cNvSpPr/>
      </dsp:nvSpPr>
      <dsp:spPr>
        <a:xfrm>
          <a:off x="1509882" y="2342169"/>
          <a:ext cx="63768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marL="0" lvl="0" indent="0" algn="l" defTabSz="1066800">
            <a:lnSpc>
              <a:spcPct val="90000"/>
            </a:lnSpc>
            <a:spcBef>
              <a:spcPct val="0"/>
            </a:spcBef>
            <a:spcAft>
              <a:spcPct val="35000"/>
            </a:spcAft>
            <a:buNone/>
          </a:pPr>
          <a:r>
            <a:rPr lang="en-US" sz="2400" kern="1200"/>
            <a:t>Carefully drafting and reviewing these clauses ensures they align with the specific needs of the contract.</a:t>
          </a:r>
        </a:p>
      </dsp:txBody>
      <dsp:txXfrm>
        <a:off x="1509882" y="2342169"/>
        <a:ext cx="6376817" cy="130725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9/26/24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9/26/24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9/26/24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9/26/24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7.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hand holding a pen and shading circles on a sheet">
            <a:extLst>
              <a:ext uri="{FF2B5EF4-FFF2-40B4-BE49-F238E27FC236}">
                <a16:creationId xmlns:a16="http://schemas.microsoft.com/office/drawing/2014/main" id="{320E73E1-45DF-F38C-1A52-93504079094B}"/>
              </a:ext>
            </a:extLst>
          </p:cNvPr>
          <p:cNvPicPr>
            <a:picLocks noChangeAspect="1"/>
          </p:cNvPicPr>
          <p:nvPr/>
        </p:nvPicPr>
        <p:blipFill>
          <a:blip r:embed="rId2">
            <a:alphaModFix amt="50000"/>
          </a:blip>
          <a:srcRect l="22334" r="-2" b="-2"/>
          <a:stretch/>
        </p:blipFill>
        <p:spPr>
          <a:xfrm>
            <a:off x="20" y="1"/>
            <a:ext cx="9143980" cy="6857999"/>
          </a:xfrm>
          <a:prstGeom prst="rect">
            <a:avLst/>
          </a:prstGeom>
        </p:spPr>
      </p:pic>
      <p:sp>
        <p:nvSpPr>
          <p:cNvPr id="2" name="Title 1"/>
          <p:cNvSpPr>
            <a:spLocks noGrp="1"/>
          </p:cNvSpPr>
          <p:nvPr>
            <p:ph type="ctrTitle"/>
          </p:nvPr>
        </p:nvSpPr>
        <p:spPr>
          <a:xfrm>
            <a:off x="1143000" y="1122362"/>
            <a:ext cx="6858000" cy="2900518"/>
          </a:xfrm>
        </p:spPr>
        <p:txBody>
          <a:bodyPr>
            <a:normAutofit/>
          </a:bodyPr>
          <a:lstStyle/>
          <a:p>
            <a:r>
              <a:rPr lang="en-US">
                <a:solidFill>
                  <a:srgbClr val="FFFFFF"/>
                </a:solidFill>
              </a:rPr>
              <a:t>Mastering Boilerplate Clauses in Contract Drafting</a:t>
            </a:r>
          </a:p>
        </p:txBody>
      </p:sp>
      <p:sp>
        <p:nvSpPr>
          <p:cNvPr id="3" name="Subtitle 2"/>
          <p:cNvSpPr>
            <a:spLocks noGrp="1"/>
          </p:cNvSpPr>
          <p:nvPr>
            <p:ph type="subTitle" idx="1"/>
          </p:nvPr>
        </p:nvSpPr>
        <p:spPr>
          <a:xfrm>
            <a:off x="1143000" y="4159404"/>
            <a:ext cx="6858000" cy="1098395"/>
          </a:xfrm>
        </p:spPr>
        <p:txBody>
          <a:bodyPr>
            <a:normAutofit/>
          </a:bodyPr>
          <a:lstStyle/>
          <a:p>
            <a:r>
              <a:rPr lang="en-US">
                <a:solidFill>
                  <a:srgbClr val="FFFFFF"/>
                </a:solidFill>
              </a:rPr>
              <a:t>Class #4</a:t>
            </a:r>
            <a:endParaRPr lang="en-US" dirty="0">
              <a:solidFill>
                <a:srgbClr val="FFFFFF"/>
              </a:solidFill>
            </a:endParaRP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t>Contractual Lien Clause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A30D45BB-B809-5ECD-C12D-597375F3D138}"/>
              </a:ext>
            </a:extLst>
          </p:cNvPr>
          <p:cNvGraphicFramePr>
            <a:graphicFrameLocks noGrp="1"/>
          </p:cNvGraphicFramePr>
          <p:nvPr>
            <p:ph idx="1"/>
            <p:extLst>
              <p:ext uri="{D42A27DB-BD31-4B8C-83A1-F6EECF244321}">
                <p14:modId xmlns:p14="http://schemas.microsoft.com/office/powerpoint/2010/main" val="737725408"/>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t>Costs Clause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62E3E79D-0999-64BA-9407-96CB31CF36FB}"/>
              </a:ext>
            </a:extLst>
          </p:cNvPr>
          <p:cNvGraphicFramePr>
            <a:graphicFrameLocks noGrp="1"/>
          </p:cNvGraphicFramePr>
          <p:nvPr>
            <p:ph idx="1"/>
            <p:extLst>
              <p:ext uri="{D42A27DB-BD31-4B8C-83A1-F6EECF244321}">
                <p14:modId xmlns:p14="http://schemas.microsoft.com/office/powerpoint/2010/main" val="2841535884"/>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t>Counterparts Clause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06EAB847-2102-F51E-0ED9-F2FAF577198B}"/>
              </a:ext>
            </a:extLst>
          </p:cNvPr>
          <p:cNvGraphicFramePr>
            <a:graphicFrameLocks noGrp="1"/>
          </p:cNvGraphicFramePr>
          <p:nvPr>
            <p:ph idx="1"/>
            <p:extLst>
              <p:ext uri="{D42A27DB-BD31-4B8C-83A1-F6EECF244321}">
                <p14:modId xmlns:p14="http://schemas.microsoft.com/office/powerpoint/2010/main" val="3179500946"/>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t>Cumulative Rights Clause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3E16702B-94EF-1987-8E0C-16DC9141BF3D}"/>
              </a:ext>
            </a:extLst>
          </p:cNvPr>
          <p:cNvGraphicFramePr>
            <a:graphicFrameLocks noGrp="1"/>
          </p:cNvGraphicFramePr>
          <p:nvPr>
            <p:ph idx="1"/>
            <p:extLst>
              <p:ext uri="{D42A27DB-BD31-4B8C-83A1-F6EECF244321}">
                <p14:modId xmlns:p14="http://schemas.microsoft.com/office/powerpoint/2010/main" val="289015840"/>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t>Currency Clause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4FBCBB0B-8C05-389D-EDDB-1CB423184751}"/>
              </a:ext>
            </a:extLst>
          </p:cNvPr>
          <p:cNvGraphicFramePr>
            <a:graphicFrameLocks noGrp="1"/>
          </p:cNvGraphicFramePr>
          <p:nvPr>
            <p:ph idx="1"/>
            <p:extLst>
              <p:ext uri="{D42A27DB-BD31-4B8C-83A1-F6EECF244321}">
                <p14:modId xmlns:p14="http://schemas.microsoft.com/office/powerpoint/2010/main" val="410584616"/>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t>Entire Agreement Clause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1FB87C44-345C-025D-2FA0-593D327244E3}"/>
              </a:ext>
            </a:extLst>
          </p:cNvPr>
          <p:cNvGraphicFramePr>
            <a:graphicFrameLocks noGrp="1"/>
          </p:cNvGraphicFramePr>
          <p:nvPr>
            <p:ph idx="1"/>
            <p:extLst>
              <p:ext uri="{D42A27DB-BD31-4B8C-83A1-F6EECF244321}">
                <p14:modId xmlns:p14="http://schemas.microsoft.com/office/powerpoint/2010/main" val="1444266930"/>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t>Notices Clause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DD1CDF9C-6E2F-EFD1-BB33-AFFADC2FC04F}"/>
              </a:ext>
            </a:extLst>
          </p:cNvPr>
          <p:cNvGraphicFramePr>
            <a:graphicFrameLocks noGrp="1"/>
          </p:cNvGraphicFramePr>
          <p:nvPr>
            <p:ph idx="1"/>
            <p:extLst>
              <p:ext uri="{D42A27DB-BD31-4B8C-83A1-F6EECF244321}">
                <p14:modId xmlns:p14="http://schemas.microsoft.com/office/powerpoint/2010/main" val="204839915"/>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t>Waiver Clause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1EFA3D17-4A06-F7C6-2206-048CBD949C42}"/>
              </a:ext>
            </a:extLst>
          </p:cNvPr>
          <p:cNvGraphicFramePr>
            <a:graphicFrameLocks noGrp="1"/>
          </p:cNvGraphicFramePr>
          <p:nvPr>
            <p:ph idx="1"/>
            <p:extLst>
              <p:ext uri="{D42A27DB-BD31-4B8C-83A1-F6EECF244321}">
                <p14:modId xmlns:p14="http://schemas.microsoft.com/office/powerpoint/2010/main" val="2445833078"/>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t>Amendments Clause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28FADED2-E009-2B3A-97CC-DCA07B84D8BE}"/>
              </a:ext>
            </a:extLst>
          </p:cNvPr>
          <p:cNvGraphicFramePr>
            <a:graphicFrameLocks noGrp="1"/>
          </p:cNvGraphicFramePr>
          <p:nvPr>
            <p:ph idx="1"/>
            <p:extLst>
              <p:ext uri="{D42A27DB-BD31-4B8C-83A1-F6EECF244321}">
                <p14:modId xmlns:p14="http://schemas.microsoft.com/office/powerpoint/2010/main" val="1464915293"/>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t>Severability Clause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5E331770-43DE-A843-D990-9BFEC285E348}"/>
              </a:ext>
            </a:extLst>
          </p:cNvPr>
          <p:cNvGraphicFramePr>
            <a:graphicFrameLocks noGrp="1"/>
          </p:cNvGraphicFramePr>
          <p:nvPr>
            <p:ph idx="1"/>
            <p:extLst>
              <p:ext uri="{D42A27DB-BD31-4B8C-83A1-F6EECF244321}">
                <p14:modId xmlns:p14="http://schemas.microsoft.com/office/powerpoint/2010/main" val="1630477340"/>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8" name="TextBox 4">
            <a:extLst>
              <a:ext uri="{FF2B5EF4-FFF2-40B4-BE49-F238E27FC236}">
                <a16:creationId xmlns:a16="http://schemas.microsoft.com/office/drawing/2014/main" id="{832612A0-616D-EDCC-726C-21B764C9E4DF}"/>
              </a:ext>
            </a:extLst>
          </p:cNvPr>
          <p:cNvGraphicFramePr/>
          <p:nvPr>
            <p:extLst>
              <p:ext uri="{D42A27DB-BD31-4B8C-83A1-F6EECF244321}">
                <p14:modId xmlns:p14="http://schemas.microsoft.com/office/powerpoint/2010/main" val="1645884429"/>
              </p:ext>
            </p:extLst>
          </p:nvPr>
        </p:nvGraphicFramePr>
        <p:xfrm>
          <a:off x="630936" y="348916"/>
          <a:ext cx="7884414" cy="59348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12216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6" name="TextBox 2">
            <a:extLst>
              <a:ext uri="{FF2B5EF4-FFF2-40B4-BE49-F238E27FC236}">
                <a16:creationId xmlns:a16="http://schemas.microsoft.com/office/drawing/2014/main" id="{5A85D5A3-899B-FF79-45D1-FEA7CF7490C0}"/>
              </a:ext>
            </a:extLst>
          </p:cNvPr>
          <p:cNvGraphicFramePr/>
          <p:nvPr>
            <p:extLst>
              <p:ext uri="{D42A27DB-BD31-4B8C-83A1-F6EECF244321}">
                <p14:modId xmlns:p14="http://schemas.microsoft.com/office/powerpoint/2010/main" val="2582417288"/>
              </p:ext>
            </p:extLst>
          </p:nvPr>
        </p:nvGraphicFramePr>
        <p:xfrm>
          <a:off x="505326" y="156411"/>
          <a:ext cx="8010024" cy="61273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0776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079" y="0"/>
            <a:ext cx="7879842"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1512994"/>
            <a:ext cx="787984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7" name="TextBox 2">
            <a:extLst>
              <a:ext uri="{FF2B5EF4-FFF2-40B4-BE49-F238E27FC236}">
                <a16:creationId xmlns:a16="http://schemas.microsoft.com/office/drawing/2014/main" id="{92562DC3-7E4F-96EB-F4CA-4A39959F7678}"/>
              </a:ext>
            </a:extLst>
          </p:cNvPr>
          <p:cNvGraphicFramePr/>
          <p:nvPr>
            <p:extLst>
              <p:ext uri="{D42A27DB-BD31-4B8C-83A1-F6EECF244321}">
                <p14:modId xmlns:p14="http://schemas.microsoft.com/office/powerpoint/2010/main" val="1331444293"/>
              </p:ext>
            </p:extLst>
          </p:nvPr>
        </p:nvGraphicFramePr>
        <p:xfrm>
          <a:off x="541421" y="191385"/>
          <a:ext cx="8446168" cy="6534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5195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9A7F3BF-8763-4074-AD77-92790AF31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7A9648D6-B41B-42D0-A817-AE2607B0B5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45650" y="554152"/>
            <a:ext cx="430632" cy="1075866"/>
            <a:chOff x="10994200" y="554152"/>
            <a:chExt cx="574177" cy="1075866"/>
          </a:xfrm>
        </p:grpSpPr>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013369"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3"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5951"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4200"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grpSp>
      <p:cxnSp>
        <p:nvCxnSpPr>
          <p:cNvPr id="16" name="Straight Connector 15">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16"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TextBox 2">
            <a:extLst>
              <a:ext uri="{FF2B5EF4-FFF2-40B4-BE49-F238E27FC236}">
                <a16:creationId xmlns:a16="http://schemas.microsoft.com/office/drawing/2014/main" id="{05C56CF2-AD81-0563-6CC4-B44B1BFECABE}"/>
              </a:ext>
            </a:extLst>
          </p:cNvPr>
          <p:cNvGraphicFramePr/>
          <p:nvPr>
            <p:extLst>
              <p:ext uri="{D42A27DB-BD31-4B8C-83A1-F6EECF244321}">
                <p14:modId xmlns:p14="http://schemas.microsoft.com/office/powerpoint/2010/main" val="149169906"/>
              </p:ext>
            </p:extLst>
          </p:nvPr>
        </p:nvGraphicFramePr>
        <p:xfrm>
          <a:off x="891045" y="397042"/>
          <a:ext cx="7879967" cy="58227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28950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8" name="TextBox 2">
            <a:extLst>
              <a:ext uri="{FF2B5EF4-FFF2-40B4-BE49-F238E27FC236}">
                <a16:creationId xmlns:a16="http://schemas.microsoft.com/office/drawing/2014/main" id="{0E9ABB39-F039-156C-D5D7-411122D8267A}"/>
              </a:ext>
            </a:extLst>
          </p:cNvPr>
          <p:cNvGraphicFramePr/>
          <p:nvPr>
            <p:extLst>
              <p:ext uri="{D42A27DB-BD31-4B8C-83A1-F6EECF244321}">
                <p14:modId xmlns:p14="http://schemas.microsoft.com/office/powerpoint/2010/main" val="182489424"/>
              </p:ext>
            </p:extLst>
          </p:nvPr>
        </p:nvGraphicFramePr>
        <p:xfrm>
          <a:off x="494227" y="491792"/>
          <a:ext cx="8153257" cy="58744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7556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Contract">
            <a:extLst>
              <a:ext uri="{FF2B5EF4-FFF2-40B4-BE49-F238E27FC236}">
                <a16:creationId xmlns:a16="http://schemas.microsoft.com/office/drawing/2014/main" id="{2CAE46F7-F88A-A599-8608-88EF567621C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3202" y="1381887"/>
            <a:ext cx="4094226" cy="4094226"/>
          </a:xfrm>
          <a:prstGeom prst="rect">
            <a:avLst/>
          </a:prstGeom>
        </p:spPr>
      </p:pic>
      <p:sp>
        <p:nvSpPr>
          <p:cNvPr id="35"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54346" y="2372868"/>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31A81E9-1BFA-F512-CBE4-3021560F489F}"/>
              </a:ext>
            </a:extLst>
          </p:cNvPr>
          <p:cNvSpPr txBox="1"/>
          <p:nvPr/>
        </p:nvSpPr>
        <p:spPr>
          <a:xfrm>
            <a:off x="5054346" y="2664886"/>
            <a:ext cx="3614166" cy="3550789"/>
          </a:xfrm>
          <a:prstGeom prst="rect">
            <a:avLst/>
          </a:prstGeom>
        </p:spPr>
        <p:txBody>
          <a:bodyPr vert="horz" lIns="91440" tIns="45720" rIns="91440" bIns="45720" rtlCol="0" anchor="t">
            <a:normAutofit/>
          </a:bodyPr>
          <a:lstStyle/>
          <a:p>
            <a:pPr indent="-228600" defTabSz="914400">
              <a:lnSpc>
                <a:spcPct val="90000"/>
              </a:lnSpc>
              <a:spcAft>
                <a:spcPts val="600"/>
              </a:spcAft>
              <a:buFont typeface="Arial" panose="020B0604020202020204" pitchFamily="34" charset="0"/>
              <a:buChar char="•"/>
            </a:pPr>
            <a:r>
              <a:rPr lang="en-US" sz="1300" b="1"/>
              <a:t>Exclusions from Indemnity</a:t>
            </a:r>
            <a:r>
              <a:rPr lang="en-US" sz="1300"/>
              <a:t>:</a:t>
            </a:r>
            <a:br>
              <a:rPr lang="en-US" sz="1300"/>
            </a:br>
            <a:r>
              <a:rPr lang="en-US" sz="1300"/>
              <a:t>The Indemnifying Party shall not be liable for indemnification if the claim arises from:</a:t>
            </a:r>
          </a:p>
          <a:p>
            <a:pPr marL="742950" lvl="1" indent="-228600" defTabSz="914400">
              <a:lnSpc>
                <a:spcPct val="90000"/>
              </a:lnSpc>
              <a:spcAft>
                <a:spcPts val="600"/>
              </a:spcAft>
              <a:buFont typeface="Arial" panose="020B0604020202020204" pitchFamily="34" charset="0"/>
              <a:buChar char="•"/>
            </a:pPr>
            <a:r>
              <a:rPr lang="en-US" sz="1300"/>
              <a:t>The </a:t>
            </a:r>
            <a:r>
              <a:rPr lang="en-US" sz="1300" b="1"/>
              <a:t>Indemnified Party’s modifications</a:t>
            </a:r>
            <a:r>
              <a:rPr lang="en-US" sz="1300"/>
              <a:t> of the products or services without the Indemnifying Party’s prior written approval.</a:t>
            </a:r>
          </a:p>
          <a:p>
            <a:pPr marL="742950" lvl="1" indent="-228600" defTabSz="914400">
              <a:lnSpc>
                <a:spcPct val="90000"/>
              </a:lnSpc>
              <a:spcAft>
                <a:spcPts val="600"/>
              </a:spcAft>
              <a:buFont typeface="Arial" panose="020B0604020202020204" pitchFamily="34" charset="0"/>
              <a:buChar char="•"/>
            </a:pPr>
            <a:r>
              <a:rPr lang="en-US" sz="1300" b="1"/>
              <a:t>Unauthorized use</a:t>
            </a:r>
            <a:r>
              <a:rPr lang="en-US" sz="1300"/>
              <a:t> of the products or services by the Indemnified Party that is not in accordance with the terms of this Agreement.</a:t>
            </a:r>
          </a:p>
          <a:p>
            <a:pPr marL="742950" lvl="1" indent="-228600" defTabSz="914400">
              <a:lnSpc>
                <a:spcPct val="90000"/>
              </a:lnSpc>
              <a:spcAft>
                <a:spcPts val="600"/>
              </a:spcAft>
              <a:buFont typeface="Arial" panose="020B0604020202020204" pitchFamily="34" charset="0"/>
              <a:buChar char="•"/>
            </a:pPr>
            <a:r>
              <a:rPr lang="en-US" sz="1300"/>
              <a:t>Any </a:t>
            </a:r>
            <a:r>
              <a:rPr lang="en-US" sz="1300" b="1"/>
              <a:t>combination</a:t>
            </a:r>
            <a:r>
              <a:rPr lang="en-US" sz="1300"/>
              <a:t> of the products or services with other products, software, or processes not supplied or approved by the Indemnifying Party.</a:t>
            </a:r>
          </a:p>
        </p:txBody>
      </p:sp>
    </p:spTree>
    <p:extLst>
      <p:ext uri="{BB962C8B-B14F-4D97-AF65-F5344CB8AC3E}">
        <p14:creationId xmlns:p14="http://schemas.microsoft.com/office/powerpoint/2010/main" val="1638619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ACC6BB2-28F8-4405-829D-0562733BE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5C2E53F0-AD54-4A55-99A0-EC896CE3C2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1899601"/>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FEFEF"/>
            </a:solidFill>
          </a:ln>
          <a:effectLst>
            <a:outerShdw blurRad="889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15F19F8-85EE-477A-ACBA-4B6D06978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1890722"/>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7970"/>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TextBox 2">
            <a:extLst>
              <a:ext uri="{FF2B5EF4-FFF2-40B4-BE49-F238E27FC236}">
                <a16:creationId xmlns:a16="http://schemas.microsoft.com/office/drawing/2014/main" id="{06F75B1D-415A-5D41-9915-3544ED6258CE}"/>
              </a:ext>
            </a:extLst>
          </p:cNvPr>
          <p:cNvGraphicFramePr/>
          <p:nvPr>
            <p:extLst>
              <p:ext uri="{D42A27DB-BD31-4B8C-83A1-F6EECF244321}">
                <p14:modId xmlns:p14="http://schemas.microsoft.com/office/powerpoint/2010/main" val="1479037816"/>
              </p:ext>
            </p:extLst>
          </p:nvPr>
        </p:nvGraphicFramePr>
        <p:xfrm>
          <a:off x="351922" y="198948"/>
          <a:ext cx="8515351" cy="64304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6263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t>Conclusion</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8D300903-949E-2EA4-6EF8-758D53E2DDB0}"/>
              </a:ext>
            </a:extLst>
          </p:cNvPr>
          <p:cNvGraphicFramePr>
            <a:graphicFrameLocks noGrp="1"/>
          </p:cNvGraphicFramePr>
          <p:nvPr>
            <p:ph idx="1"/>
            <p:extLst>
              <p:ext uri="{D42A27DB-BD31-4B8C-83A1-F6EECF244321}">
                <p14:modId xmlns:p14="http://schemas.microsoft.com/office/powerpoint/2010/main" val="2735507403"/>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29</TotalTime>
  <Words>1716</Words>
  <Application>Microsoft Macintosh PowerPoint</Application>
  <PresentationFormat>On-screen Show (4:3)</PresentationFormat>
  <Paragraphs>84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Mastering Boilerplate Clauses in Contract Drafting</vt:lpstr>
      <vt:lpstr>Contractual Lien Clause</vt:lpstr>
      <vt:lpstr>Costs Clause</vt:lpstr>
      <vt:lpstr>Counterparts Clause</vt:lpstr>
      <vt:lpstr>Cumulative Rights Clause</vt:lpstr>
      <vt:lpstr>Currency Clause</vt:lpstr>
      <vt:lpstr>Entire Agreement Clause</vt:lpstr>
      <vt:lpstr>Notices Clause</vt:lpstr>
      <vt:lpstr>Waiver Clause</vt:lpstr>
      <vt:lpstr>Amendments Clause</vt:lpstr>
      <vt:lpstr>Severability Clause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Paola Fonseca</cp:lastModifiedBy>
  <cp:revision>3</cp:revision>
  <dcterms:created xsi:type="dcterms:W3CDTF">2013-01-27T09:14:16Z</dcterms:created>
  <dcterms:modified xsi:type="dcterms:W3CDTF">2024-09-26T23:21:40Z</dcterms:modified>
  <cp:category/>
</cp:coreProperties>
</file>