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6"/>
  </p:normalViewPr>
  <p:slideViewPr>
    <p:cSldViewPr snapToGrid="0" snapToObjects="1">
      <p:cViewPr varScale="1">
        <p:scale>
          <a:sx n="106" d="100"/>
          <a:sy n="106" d="100"/>
        </p:scale>
        <p:origin x="60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3.svg"/></Relationships>
</file>

<file path=ppt/diagrams/_rels/data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7.svg"/></Relationships>
</file>

<file path=ppt/diagrams/_rels/data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ata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23.svg"/></Relationships>
</file>

<file path=ppt/diagrams/_rels/drawing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3.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7.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90939AA7-5C36-4DAF-A4F2-0B81DF7A1F45}"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D1B5B5D2-CEC9-4B94-962F-42BD91914BBD}">
      <dgm:prSet/>
      <dgm:spPr/>
      <dgm:t>
        <a:bodyPr/>
        <a:lstStyle/>
        <a:p>
          <a:r>
            <a:rPr lang="en-US"/>
            <a:t>Purpose: Prevents unauthorized transfer of contractual rights or obligations.</a:t>
          </a:r>
        </a:p>
      </dgm:t>
    </dgm:pt>
    <dgm:pt modelId="{3285AA1A-ECC6-407E-9FA2-C99C42BD6037}" type="parTrans" cxnId="{F2B56A7B-92AC-451C-AE21-A68C777A95E8}">
      <dgm:prSet/>
      <dgm:spPr/>
      <dgm:t>
        <a:bodyPr/>
        <a:lstStyle/>
        <a:p>
          <a:endParaRPr lang="en-US"/>
        </a:p>
      </dgm:t>
    </dgm:pt>
    <dgm:pt modelId="{B902D9FE-B08C-4126-8EEF-B1C5F182BD36}" type="sibTrans" cxnId="{F2B56A7B-92AC-451C-AE21-A68C777A95E8}">
      <dgm:prSet/>
      <dgm:spPr/>
      <dgm:t>
        <a:bodyPr/>
        <a:lstStyle/>
        <a:p>
          <a:endParaRPr lang="en-US"/>
        </a:p>
      </dgm:t>
    </dgm:pt>
    <dgm:pt modelId="{FF0D5B7B-28CC-4A4E-8313-1331B111FC5A}">
      <dgm:prSet/>
      <dgm:spPr/>
      <dgm:t>
        <a:bodyPr/>
        <a:lstStyle/>
        <a:p>
          <a:r>
            <a:rPr lang="en-US"/>
            <a:t>Example: 'Neither party shall assign or transfer any of its rights or obligations under this Agreement to a third party without the prior written consent of the other party...'</a:t>
          </a:r>
        </a:p>
      </dgm:t>
    </dgm:pt>
    <dgm:pt modelId="{87DD688B-BDB8-42A3-8D4C-AF31DE0AB730}" type="parTrans" cxnId="{6D384823-0019-4231-BF14-032131E6BA04}">
      <dgm:prSet/>
      <dgm:spPr/>
      <dgm:t>
        <a:bodyPr/>
        <a:lstStyle/>
        <a:p>
          <a:endParaRPr lang="en-US"/>
        </a:p>
      </dgm:t>
    </dgm:pt>
    <dgm:pt modelId="{1C4DB5BC-B221-4052-A9F8-5DBA441F1EB6}" type="sibTrans" cxnId="{6D384823-0019-4231-BF14-032131E6BA04}">
      <dgm:prSet/>
      <dgm:spPr/>
      <dgm:t>
        <a:bodyPr/>
        <a:lstStyle/>
        <a:p>
          <a:endParaRPr lang="en-US"/>
        </a:p>
      </dgm:t>
    </dgm:pt>
    <dgm:pt modelId="{F2D0F989-59EF-42B4-9D78-E0C6F9180723}">
      <dgm:prSet/>
      <dgm:spPr/>
      <dgm:t>
        <a:bodyPr/>
        <a:lstStyle/>
        <a:p>
          <a:r>
            <a:rPr lang="en-US"/>
            <a:t>Explanation: Assignment is restricted unless prior consent is obtained, except in cases of mergers or sales of assets.</a:t>
          </a:r>
        </a:p>
      </dgm:t>
    </dgm:pt>
    <dgm:pt modelId="{0C984D9D-37BB-4E9E-822F-1DBA35C9B48D}" type="parTrans" cxnId="{1FADCA6F-327F-47E2-8265-2AD6F9FD7387}">
      <dgm:prSet/>
      <dgm:spPr/>
      <dgm:t>
        <a:bodyPr/>
        <a:lstStyle/>
        <a:p>
          <a:endParaRPr lang="en-US"/>
        </a:p>
      </dgm:t>
    </dgm:pt>
    <dgm:pt modelId="{DBF7AA17-7C86-4B23-B6B6-B11439E22FEE}" type="sibTrans" cxnId="{1FADCA6F-327F-47E2-8265-2AD6F9FD7387}">
      <dgm:prSet/>
      <dgm:spPr/>
      <dgm:t>
        <a:bodyPr/>
        <a:lstStyle/>
        <a:p>
          <a:endParaRPr lang="en-US"/>
        </a:p>
      </dgm:t>
    </dgm:pt>
    <dgm:pt modelId="{9F70FE9E-EA32-4945-9C11-94C4C887931A}" type="pres">
      <dgm:prSet presAssocID="{90939AA7-5C36-4DAF-A4F2-0B81DF7A1F45}" presName="diagram" presStyleCnt="0">
        <dgm:presLayoutVars>
          <dgm:dir/>
          <dgm:resizeHandles val="exact"/>
        </dgm:presLayoutVars>
      </dgm:prSet>
      <dgm:spPr/>
    </dgm:pt>
    <dgm:pt modelId="{61226758-01A1-BF4B-9152-125C3847786E}" type="pres">
      <dgm:prSet presAssocID="{D1B5B5D2-CEC9-4B94-962F-42BD91914BBD}" presName="node" presStyleLbl="node1" presStyleIdx="0" presStyleCnt="3">
        <dgm:presLayoutVars>
          <dgm:bulletEnabled val="1"/>
        </dgm:presLayoutVars>
      </dgm:prSet>
      <dgm:spPr/>
    </dgm:pt>
    <dgm:pt modelId="{F122006A-0550-3D4E-89C8-B606F37F8E55}" type="pres">
      <dgm:prSet presAssocID="{B902D9FE-B08C-4126-8EEF-B1C5F182BD36}" presName="sibTrans" presStyleCnt="0"/>
      <dgm:spPr/>
    </dgm:pt>
    <dgm:pt modelId="{AB855ECF-FA79-E146-8D17-9F065AEC21AE}" type="pres">
      <dgm:prSet presAssocID="{FF0D5B7B-28CC-4A4E-8313-1331B111FC5A}" presName="node" presStyleLbl="node1" presStyleIdx="1" presStyleCnt="3">
        <dgm:presLayoutVars>
          <dgm:bulletEnabled val="1"/>
        </dgm:presLayoutVars>
      </dgm:prSet>
      <dgm:spPr/>
    </dgm:pt>
    <dgm:pt modelId="{C59924E9-8BB0-194C-9E19-299D0B62F9C8}" type="pres">
      <dgm:prSet presAssocID="{1C4DB5BC-B221-4052-A9F8-5DBA441F1EB6}" presName="sibTrans" presStyleCnt="0"/>
      <dgm:spPr/>
    </dgm:pt>
    <dgm:pt modelId="{F5184930-97AD-1C4A-8BC7-6AA03982EBF1}" type="pres">
      <dgm:prSet presAssocID="{F2D0F989-59EF-42B4-9D78-E0C6F9180723}" presName="node" presStyleLbl="node1" presStyleIdx="2" presStyleCnt="3">
        <dgm:presLayoutVars>
          <dgm:bulletEnabled val="1"/>
        </dgm:presLayoutVars>
      </dgm:prSet>
      <dgm:spPr/>
    </dgm:pt>
  </dgm:ptLst>
  <dgm:cxnLst>
    <dgm:cxn modelId="{6D384823-0019-4231-BF14-032131E6BA04}" srcId="{90939AA7-5C36-4DAF-A4F2-0B81DF7A1F45}" destId="{FF0D5B7B-28CC-4A4E-8313-1331B111FC5A}" srcOrd="1" destOrd="0" parTransId="{87DD688B-BDB8-42A3-8D4C-AF31DE0AB730}" sibTransId="{1C4DB5BC-B221-4052-A9F8-5DBA441F1EB6}"/>
    <dgm:cxn modelId="{D7A47267-D407-ED4A-B334-5A6C09692F3E}" type="presOf" srcId="{90939AA7-5C36-4DAF-A4F2-0B81DF7A1F45}" destId="{9F70FE9E-EA32-4945-9C11-94C4C887931A}" srcOrd="0" destOrd="0" presId="urn:microsoft.com/office/officeart/2005/8/layout/default"/>
    <dgm:cxn modelId="{1FADCA6F-327F-47E2-8265-2AD6F9FD7387}" srcId="{90939AA7-5C36-4DAF-A4F2-0B81DF7A1F45}" destId="{F2D0F989-59EF-42B4-9D78-E0C6F9180723}" srcOrd="2" destOrd="0" parTransId="{0C984D9D-37BB-4E9E-822F-1DBA35C9B48D}" sibTransId="{DBF7AA17-7C86-4B23-B6B6-B11439E22FEE}"/>
    <dgm:cxn modelId="{F2B56A7B-92AC-451C-AE21-A68C777A95E8}" srcId="{90939AA7-5C36-4DAF-A4F2-0B81DF7A1F45}" destId="{D1B5B5D2-CEC9-4B94-962F-42BD91914BBD}" srcOrd="0" destOrd="0" parTransId="{3285AA1A-ECC6-407E-9FA2-C99C42BD6037}" sibTransId="{B902D9FE-B08C-4126-8EEF-B1C5F182BD36}"/>
    <dgm:cxn modelId="{DF1C51B3-A3A6-5B48-91F5-101441A9D0CA}" type="presOf" srcId="{D1B5B5D2-CEC9-4B94-962F-42BD91914BBD}" destId="{61226758-01A1-BF4B-9152-125C3847786E}" srcOrd="0" destOrd="0" presId="urn:microsoft.com/office/officeart/2005/8/layout/default"/>
    <dgm:cxn modelId="{3C2A35BE-B20B-8541-B52C-48ED0C7EAE98}" type="presOf" srcId="{FF0D5B7B-28CC-4A4E-8313-1331B111FC5A}" destId="{AB855ECF-FA79-E146-8D17-9F065AEC21AE}" srcOrd="0" destOrd="0" presId="urn:microsoft.com/office/officeart/2005/8/layout/default"/>
    <dgm:cxn modelId="{C2C24BFD-0A9A-934A-8CA6-4F3D2FD54E0B}" type="presOf" srcId="{F2D0F989-59EF-42B4-9D78-E0C6F9180723}" destId="{F5184930-97AD-1C4A-8BC7-6AA03982EBF1}" srcOrd="0" destOrd="0" presId="urn:microsoft.com/office/officeart/2005/8/layout/default"/>
    <dgm:cxn modelId="{71145F7F-DAC4-9143-A1AC-E975FE777292}" type="presParOf" srcId="{9F70FE9E-EA32-4945-9C11-94C4C887931A}" destId="{61226758-01A1-BF4B-9152-125C3847786E}" srcOrd="0" destOrd="0" presId="urn:microsoft.com/office/officeart/2005/8/layout/default"/>
    <dgm:cxn modelId="{75F2992D-5407-E143-B2AC-1C9E739712B3}" type="presParOf" srcId="{9F70FE9E-EA32-4945-9C11-94C4C887931A}" destId="{F122006A-0550-3D4E-89C8-B606F37F8E55}" srcOrd="1" destOrd="0" presId="urn:microsoft.com/office/officeart/2005/8/layout/default"/>
    <dgm:cxn modelId="{60F1B5A5-D1C2-E34A-B9B3-ADBEDDCB6CAE}" type="presParOf" srcId="{9F70FE9E-EA32-4945-9C11-94C4C887931A}" destId="{AB855ECF-FA79-E146-8D17-9F065AEC21AE}" srcOrd="2" destOrd="0" presId="urn:microsoft.com/office/officeart/2005/8/layout/default"/>
    <dgm:cxn modelId="{1AC383AB-58A0-4940-813F-D4F25AC98C0E}" type="presParOf" srcId="{9F70FE9E-EA32-4945-9C11-94C4C887931A}" destId="{C59924E9-8BB0-194C-9E19-299D0B62F9C8}" srcOrd="3" destOrd="0" presId="urn:microsoft.com/office/officeart/2005/8/layout/default"/>
    <dgm:cxn modelId="{7FE418CE-4394-F643-B590-F3E7B9E11A0D}" type="presParOf" srcId="{9F70FE9E-EA32-4945-9C11-94C4C887931A}" destId="{F5184930-97AD-1C4A-8BC7-6AA03982EBF1}"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4E41BD-A9FE-4ED9-86B4-B389266DC46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79BB555-88ED-4465-9553-19157065B183}">
      <dgm:prSet/>
      <dgm:spPr/>
      <dgm:t>
        <a:bodyPr/>
        <a:lstStyle/>
        <a:p>
          <a:r>
            <a:rPr lang="en-US"/>
            <a:t>Purpose: Grants the right to audit to ensure compliance with contractual obligations.</a:t>
          </a:r>
        </a:p>
      </dgm:t>
    </dgm:pt>
    <dgm:pt modelId="{CABDCF61-98C9-40A8-846C-A61F6F4AE3FF}" type="parTrans" cxnId="{3ACF6BC8-0D63-4CF6-9658-D9D81AF84298}">
      <dgm:prSet/>
      <dgm:spPr/>
      <dgm:t>
        <a:bodyPr/>
        <a:lstStyle/>
        <a:p>
          <a:endParaRPr lang="en-US"/>
        </a:p>
      </dgm:t>
    </dgm:pt>
    <dgm:pt modelId="{E5A3C420-10C1-4AE2-A51C-5C205C1143BA}" type="sibTrans" cxnId="{3ACF6BC8-0D63-4CF6-9658-D9D81AF84298}">
      <dgm:prSet/>
      <dgm:spPr/>
      <dgm:t>
        <a:bodyPr/>
        <a:lstStyle/>
        <a:p>
          <a:endParaRPr lang="en-US"/>
        </a:p>
      </dgm:t>
    </dgm:pt>
    <dgm:pt modelId="{C871640F-B6B3-44D6-BF84-7A2E67426436}">
      <dgm:prSet/>
      <dgm:spPr/>
      <dgm:t>
        <a:bodyPr/>
        <a:lstStyle/>
        <a:p>
          <a:r>
            <a:rPr lang="en-US"/>
            <a:t>Example: 'Each party shall upon reasonable notice and during normal business hours grant the other party access to its relevant records...'</a:t>
          </a:r>
        </a:p>
      </dgm:t>
    </dgm:pt>
    <dgm:pt modelId="{91EA0963-B3C0-4C8C-A1FD-773DEE3D7B2B}" type="parTrans" cxnId="{39BA20D1-D5C1-4A39-B70F-92DE78C77842}">
      <dgm:prSet/>
      <dgm:spPr/>
      <dgm:t>
        <a:bodyPr/>
        <a:lstStyle/>
        <a:p>
          <a:endParaRPr lang="en-US"/>
        </a:p>
      </dgm:t>
    </dgm:pt>
    <dgm:pt modelId="{7EDDE781-AE0A-421B-AAA2-C0ED276F2490}" type="sibTrans" cxnId="{39BA20D1-D5C1-4A39-B70F-92DE78C77842}">
      <dgm:prSet/>
      <dgm:spPr/>
      <dgm:t>
        <a:bodyPr/>
        <a:lstStyle/>
        <a:p>
          <a:endParaRPr lang="en-US"/>
        </a:p>
      </dgm:t>
    </dgm:pt>
    <dgm:pt modelId="{B34770C5-0AC9-402F-8821-1C5AE822B4C6}">
      <dgm:prSet/>
      <dgm:spPr/>
      <dgm:t>
        <a:bodyPr/>
        <a:lstStyle/>
        <a:p>
          <a:r>
            <a:rPr lang="en-US"/>
            <a:t>Explanation: This clause ensures both parties can verify compliance through auditing.</a:t>
          </a:r>
        </a:p>
      </dgm:t>
    </dgm:pt>
    <dgm:pt modelId="{CFBB4B2B-7928-4539-B7BF-4DD9D7444AFB}" type="parTrans" cxnId="{B02E9A7C-7AFD-4ED6-B2AA-4AE2D1710FB9}">
      <dgm:prSet/>
      <dgm:spPr/>
      <dgm:t>
        <a:bodyPr/>
        <a:lstStyle/>
        <a:p>
          <a:endParaRPr lang="en-US"/>
        </a:p>
      </dgm:t>
    </dgm:pt>
    <dgm:pt modelId="{527D8BFA-71D7-47C1-982D-69256F6B7F4F}" type="sibTrans" cxnId="{B02E9A7C-7AFD-4ED6-B2AA-4AE2D1710FB9}">
      <dgm:prSet/>
      <dgm:spPr/>
      <dgm:t>
        <a:bodyPr/>
        <a:lstStyle/>
        <a:p>
          <a:endParaRPr lang="en-US"/>
        </a:p>
      </dgm:t>
    </dgm:pt>
    <dgm:pt modelId="{93D677DA-66A6-704D-82B5-2694EB189E4A}" type="pres">
      <dgm:prSet presAssocID="{494E41BD-A9FE-4ED9-86B4-B389266DC467}" presName="linear" presStyleCnt="0">
        <dgm:presLayoutVars>
          <dgm:animLvl val="lvl"/>
          <dgm:resizeHandles val="exact"/>
        </dgm:presLayoutVars>
      </dgm:prSet>
      <dgm:spPr/>
    </dgm:pt>
    <dgm:pt modelId="{A7E485F9-B1C8-284A-8E99-AC232DB03542}" type="pres">
      <dgm:prSet presAssocID="{279BB555-88ED-4465-9553-19157065B183}" presName="parentText" presStyleLbl="node1" presStyleIdx="0" presStyleCnt="3">
        <dgm:presLayoutVars>
          <dgm:chMax val="0"/>
          <dgm:bulletEnabled val="1"/>
        </dgm:presLayoutVars>
      </dgm:prSet>
      <dgm:spPr/>
    </dgm:pt>
    <dgm:pt modelId="{ECC5B54A-3EEE-0B42-81FF-D1E4ABFC77D1}" type="pres">
      <dgm:prSet presAssocID="{E5A3C420-10C1-4AE2-A51C-5C205C1143BA}" presName="spacer" presStyleCnt="0"/>
      <dgm:spPr/>
    </dgm:pt>
    <dgm:pt modelId="{0ED4E0E1-0C88-FA41-8774-6639C37F0434}" type="pres">
      <dgm:prSet presAssocID="{C871640F-B6B3-44D6-BF84-7A2E67426436}" presName="parentText" presStyleLbl="node1" presStyleIdx="1" presStyleCnt="3">
        <dgm:presLayoutVars>
          <dgm:chMax val="0"/>
          <dgm:bulletEnabled val="1"/>
        </dgm:presLayoutVars>
      </dgm:prSet>
      <dgm:spPr/>
    </dgm:pt>
    <dgm:pt modelId="{07ACD1D2-C368-C54E-B238-1BDB2D2AB403}" type="pres">
      <dgm:prSet presAssocID="{7EDDE781-AE0A-421B-AAA2-C0ED276F2490}" presName="spacer" presStyleCnt="0"/>
      <dgm:spPr/>
    </dgm:pt>
    <dgm:pt modelId="{AFBDA2EE-103C-2943-B573-28ECDA888A02}" type="pres">
      <dgm:prSet presAssocID="{B34770C5-0AC9-402F-8821-1C5AE822B4C6}" presName="parentText" presStyleLbl="node1" presStyleIdx="2" presStyleCnt="3">
        <dgm:presLayoutVars>
          <dgm:chMax val="0"/>
          <dgm:bulletEnabled val="1"/>
        </dgm:presLayoutVars>
      </dgm:prSet>
      <dgm:spPr/>
    </dgm:pt>
  </dgm:ptLst>
  <dgm:cxnLst>
    <dgm:cxn modelId="{7A050421-BD5C-754D-8F35-AA05A02BF72F}" type="presOf" srcId="{C871640F-B6B3-44D6-BF84-7A2E67426436}" destId="{0ED4E0E1-0C88-FA41-8774-6639C37F0434}" srcOrd="0" destOrd="0" presId="urn:microsoft.com/office/officeart/2005/8/layout/vList2"/>
    <dgm:cxn modelId="{B02E9A7C-7AFD-4ED6-B2AA-4AE2D1710FB9}" srcId="{494E41BD-A9FE-4ED9-86B4-B389266DC467}" destId="{B34770C5-0AC9-402F-8821-1C5AE822B4C6}" srcOrd="2" destOrd="0" parTransId="{CFBB4B2B-7928-4539-B7BF-4DD9D7444AFB}" sibTransId="{527D8BFA-71D7-47C1-982D-69256F6B7F4F}"/>
    <dgm:cxn modelId="{08AEE69A-CADF-674C-967B-D3856C77F625}" type="presOf" srcId="{B34770C5-0AC9-402F-8821-1C5AE822B4C6}" destId="{AFBDA2EE-103C-2943-B573-28ECDA888A02}" srcOrd="0" destOrd="0" presId="urn:microsoft.com/office/officeart/2005/8/layout/vList2"/>
    <dgm:cxn modelId="{3AEF5EB8-5898-EF49-9C36-050E8F611A90}" type="presOf" srcId="{494E41BD-A9FE-4ED9-86B4-B389266DC467}" destId="{93D677DA-66A6-704D-82B5-2694EB189E4A}" srcOrd="0" destOrd="0" presId="urn:microsoft.com/office/officeart/2005/8/layout/vList2"/>
    <dgm:cxn modelId="{3ACF6BC8-0D63-4CF6-9658-D9D81AF84298}" srcId="{494E41BD-A9FE-4ED9-86B4-B389266DC467}" destId="{279BB555-88ED-4465-9553-19157065B183}" srcOrd="0" destOrd="0" parTransId="{CABDCF61-98C9-40A8-846C-A61F6F4AE3FF}" sibTransId="{E5A3C420-10C1-4AE2-A51C-5C205C1143BA}"/>
    <dgm:cxn modelId="{39BA20D1-D5C1-4A39-B70F-92DE78C77842}" srcId="{494E41BD-A9FE-4ED9-86B4-B389266DC467}" destId="{C871640F-B6B3-44D6-BF84-7A2E67426436}" srcOrd="1" destOrd="0" parTransId="{91EA0963-B3C0-4C8C-A1FD-773DEE3D7B2B}" sibTransId="{7EDDE781-AE0A-421B-AAA2-C0ED276F2490}"/>
    <dgm:cxn modelId="{A5609ADB-7140-684A-9B96-0E010892B96B}" type="presOf" srcId="{279BB555-88ED-4465-9553-19157065B183}" destId="{A7E485F9-B1C8-284A-8E99-AC232DB03542}" srcOrd="0" destOrd="0" presId="urn:microsoft.com/office/officeart/2005/8/layout/vList2"/>
    <dgm:cxn modelId="{712F7E58-22D9-D34F-A001-FECAC17AF376}" type="presParOf" srcId="{93D677DA-66A6-704D-82B5-2694EB189E4A}" destId="{A7E485F9-B1C8-284A-8E99-AC232DB03542}" srcOrd="0" destOrd="0" presId="urn:microsoft.com/office/officeart/2005/8/layout/vList2"/>
    <dgm:cxn modelId="{D9B6D71F-6381-3047-A135-CCA7D125C9AF}" type="presParOf" srcId="{93D677DA-66A6-704D-82B5-2694EB189E4A}" destId="{ECC5B54A-3EEE-0B42-81FF-D1E4ABFC77D1}" srcOrd="1" destOrd="0" presId="urn:microsoft.com/office/officeart/2005/8/layout/vList2"/>
    <dgm:cxn modelId="{9A1CE1BE-DB23-C149-AC7A-99F83D625B8F}" type="presParOf" srcId="{93D677DA-66A6-704D-82B5-2694EB189E4A}" destId="{0ED4E0E1-0C88-FA41-8774-6639C37F0434}" srcOrd="2" destOrd="0" presId="urn:microsoft.com/office/officeart/2005/8/layout/vList2"/>
    <dgm:cxn modelId="{3251D60C-1A81-A849-BE0F-D66C72E2F721}" type="presParOf" srcId="{93D677DA-66A6-704D-82B5-2694EB189E4A}" destId="{07ACD1D2-C368-C54E-B238-1BDB2D2AB403}" srcOrd="3" destOrd="0" presId="urn:microsoft.com/office/officeart/2005/8/layout/vList2"/>
    <dgm:cxn modelId="{BD4CB963-4735-7740-B5DD-9476AE103E38}" type="presParOf" srcId="{93D677DA-66A6-704D-82B5-2694EB189E4A}" destId="{AFBDA2EE-103C-2943-B573-28ECDA888A0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A5E27A-81A8-4B43-8EA9-67B0B78B441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5797B71-9383-4595-9C64-EFA2A809B381}">
      <dgm:prSet/>
      <dgm:spPr/>
      <dgm:t>
        <a:bodyPr/>
        <a:lstStyle/>
        <a:p>
          <a:r>
            <a:rPr lang="en-US"/>
            <a:t>Purpose: Provides a mechanism to address ownership changes in one party.</a:t>
          </a:r>
        </a:p>
      </dgm:t>
    </dgm:pt>
    <dgm:pt modelId="{8B6BC73A-E937-4DCF-A862-A3F886A2AD5D}" type="parTrans" cxnId="{195F31D9-66DF-498D-BFD0-D4790009249A}">
      <dgm:prSet/>
      <dgm:spPr/>
      <dgm:t>
        <a:bodyPr/>
        <a:lstStyle/>
        <a:p>
          <a:endParaRPr lang="en-US"/>
        </a:p>
      </dgm:t>
    </dgm:pt>
    <dgm:pt modelId="{831C7738-9AD9-47BB-846B-D4320EE5BF57}" type="sibTrans" cxnId="{195F31D9-66DF-498D-BFD0-D4790009249A}">
      <dgm:prSet/>
      <dgm:spPr/>
      <dgm:t>
        <a:bodyPr/>
        <a:lstStyle/>
        <a:p>
          <a:endParaRPr lang="en-US"/>
        </a:p>
      </dgm:t>
    </dgm:pt>
    <dgm:pt modelId="{8F37E428-B2FF-4F69-9060-A405E6A4F3E8}">
      <dgm:prSet/>
      <dgm:spPr/>
      <dgm:t>
        <a:bodyPr/>
        <a:lstStyle/>
        <a:p>
          <a:r>
            <a:rPr lang="en-US"/>
            <a:t>Example: 'If during the term of this Agreement either party undergoes a change of control...'</a:t>
          </a:r>
        </a:p>
      </dgm:t>
    </dgm:pt>
    <dgm:pt modelId="{116A4F67-8992-4017-916F-0E9C71A2B3B3}" type="parTrans" cxnId="{F63F3BBE-F209-47CE-B511-A61E1E3163C8}">
      <dgm:prSet/>
      <dgm:spPr/>
      <dgm:t>
        <a:bodyPr/>
        <a:lstStyle/>
        <a:p>
          <a:endParaRPr lang="en-US"/>
        </a:p>
      </dgm:t>
    </dgm:pt>
    <dgm:pt modelId="{591C41D7-56E9-4135-99FA-B2EB373C33BC}" type="sibTrans" cxnId="{F63F3BBE-F209-47CE-B511-A61E1E3163C8}">
      <dgm:prSet/>
      <dgm:spPr/>
      <dgm:t>
        <a:bodyPr/>
        <a:lstStyle/>
        <a:p>
          <a:endParaRPr lang="en-US"/>
        </a:p>
      </dgm:t>
    </dgm:pt>
    <dgm:pt modelId="{01BEFD14-9457-44D8-AE28-01C985B5E6E9}">
      <dgm:prSet/>
      <dgm:spPr/>
      <dgm:t>
        <a:bodyPr/>
        <a:lstStyle/>
        <a:p>
          <a:r>
            <a:rPr lang="en-US"/>
            <a:t>Explanation: Allows the non-affected party to terminate the agreement following a change in control.</a:t>
          </a:r>
        </a:p>
      </dgm:t>
    </dgm:pt>
    <dgm:pt modelId="{07C90C96-E69C-4B7D-B190-7871DBC948A0}" type="parTrans" cxnId="{CD97F58D-B744-44C5-96C6-134F0C9372FC}">
      <dgm:prSet/>
      <dgm:spPr/>
      <dgm:t>
        <a:bodyPr/>
        <a:lstStyle/>
        <a:p>
          <a:endParaRPr lang="en-US"/>
        </a:p>
      </dgm:t>
    </dgm:pt>
    <dgm:pt modelId="{A1A90E92-CE96-400B-BF99-5F53BB97EF7B}" type="sibTrans" cxnId="{CD97F58D-B744-44C5-96C6-134F0C9372FC}">
      <dgm:prSet/>
      <dgm:spPr/>
      <dgm:t>
        <a:bodyPr/>
        <a:lstStyle/>
        <a:p>
          <a:endParaRPr lang="en-US"/>
        </a:p>
      </dgm:t>
    </dgm:pt>
    <dgm:pt modelId="{20DC76EF-1EED-3941-A16E-03F0F28BE0A2}" type="pres">
      <dgm:prSet presAssocID="{0CA5E27A-81A8-4B43-8EA9-67B0B78B4419}" presName="linear" presStyleCnt="0">
        <dgm:presLayoutVars>
          <dgm:animLvl val="lvl"/>
          <dgm:resizeHandles val="exact"/>
        </dgm:presLayoutVars>
      </dgm:prSet>
      <dgm:spPr/>
    </dgm:pt>
    <dgm:pt modelId="{B5EF8545-0DA9-CA46-866D-6C3543243685}" type="pres">
      <dgm:prSet presAssocID="{35797B71-9383-4595-9C64-EFA2A809B381}" presName="parentText" presStyleLbl="node1" presStyleIdx="0" presStyleCnt="3">
        <dgm:presLayoutVars>
          <dgm:chMax val="0"/>
          <dgm:bulletEnabled val="1"/>
        </dgm:presLayoutVars>
      </dgm:prSet>
      <dgm:spPr/>
    </dgm:pt>
    <dgm:pt modelId="{FCEFAD6E-53EE-9D45-817E-A3EEC604D74C}" type="pres">
      <dgm:prSet presAssocID="{831C7738-9AD9-47BB-846B-D4320EE5BF57}" presName="spacer" presStyleCnt="0"/>
      <dgm:spPr/>
    </dgm:pt>
    <dgm:pt modelId="{02C3C519-6516-EE4B-8E9C-EC9196DC8E67}" type="pres">
      <dgm:prSet presAssocID="{8F37E428-B2FF-4F69-9060-A405E6A4F3E8}" presName="parentText" presStyleLbl="node1" presStyleIdx="1" presStyleCnt="3">
        <dgm:presLayoutVars>
          <dgm:chMax val="0"/>
          <dgm:bulletEnabled val="1"/>
        </dgm:presLayoutVars>
      </dgm:prSet>
      <dgm:spPr/>
    </dgm:pt>
    <dgm:pt modelId="{0CFAFCAF-47E9-C249-85CD-201124B1B5B0}" type="pres">
      <dgm:prSet presAssocID="{591C41D7-56E9-4135-99FA-B2EB373C33BC}" presName="spacer" presStyleCnt="0"/>
      <dgm:spPr/>
    </dgm:pt>
    <dgm:pt modelId="{7DB5BC91-1248-2F4B-9D5E-C2B7054A02B6}" type="pres">
      <dgm:prSet presAssocID="{01BEFD14-9457-44D8-AE28-01C985B5E6E9}" presName="parentText" presStyleLbl="node1" presStyleIdx="2" presStyleCnt="3">
        <dgm:presLayoutVars>
          <dgm:chMax val="0"/>
          <dgm:bulletEnabled val="1"/>
        </dgm:presLayoutVars>
      </dgm:prSet>
      <dgm:spPr/>
    </dgm:pt>
  </dgm:ptLst>
  <dgm:cxnLst>
    <dgm:cxn modelId="{3ABA680A-7669-F74C-8B36-50D16B0F3B4F}" type="presOf" srcId="{8F37E428-B2FF-4F69-9060-A405E6A4F3E8}" destId="{02C3C519-6516-EE4B-8E9C-EC9196DC8E67}" srcOrd="0" destOrd="0" presId="urn:microsoft.com/office/officeart/2005/8/layout/vList2"/>
    <dgm:cxn modelId="{5A0DB372-BFF5-8F4C-B0DD-8C523A076D57}" type="presOf" srcId="{01BEFD14-9457-44D8-AE28-01C985B5E6E9}" destId="{7DB5BC91-1248-2F4B-9D5E-C2B7054A02B6}" srcOrd="0" destOrd="0" presId="urn:microsoft.com/office/officeart/2005/8/layout/vList2"/>
    <dgm:cxn modelId="{CD97F58D-B744-44C5-96C6-134F0C9372FC}" srcId="{0CA5E27A-81A8-4B43-8EA9-67B0B78B4419}" destId="{01BEFD14-9457-44D8-AE28-01C985B5E6E9}" srcOrd="2" destOrd="0" parTransId="{07C90C96-E69C-4B7D-B190-7871DBC948A0}" sibTransId="{A1A90E92-CE96-400B-BF99-5F53BB97EF7B}"/>
    <dgm:cxn modelId="{F63F3BBE-F209-47CE-B511-A61E1E3163C8}" srcId="{0CA5E27A-81A8-4B43-8EA9-67B0B78B4419}" destId="{8F37E428-B2FF-4F69-9060-A405E6A4F3E8}" srcOrd="1" destOrd="0" parTransId="{116A4F67-8992-4017-916F-0E9C71A2B3B3}" sibTransId="{591C41D7-56E9-4135-99FA-B2EB373C33BC}"/>
    <dgm:cxn modelId="{82801BCB-9976-2548-B86F-D2E2975553F3}" type="presOf" srcId="{0CA5E27A-81A8-4B43-8EA9-67B0B78B4419}" destId="{20DC76EF-1EED-3941-A16E-03F0F28BE0A2}" srcOrd="0" destOrd="0" presId="urn:microsoft.com/office/officeart/2005/8/layout/vList2"/>
    <dgm:cxn modelId="{195F31D9-66DF-498D-BFD0-D4790009249A}" srcId="{0CA5E27A-81A8-4B43-8EA9-67B0B78B4419}" destId="{35797B71-9383-4595-9C64-EFA2A809B381}" srcOrd="0" destOrd="0" parTransId="{8B6BC73A-E937-4DCF-A862-A3F886A2AD5D}" sibTransId="{831C7738-9AD9-47BB-846B-D4320EE5BF57}"/>
    <dgm:cxn modelId="{BAA74FFB-FFB4-2342-AF82-7FEA412526CB}" type="presOf" srcId="{35797B71-9383-4595-9C64-EFA2A809B381}" destId="{B5EF8545-0DA9-CA46-866D-6C3543243685}" srcOrd="0" destOrd="0" presId="urn:microsoft.com/office/officeart/2005/8/layout/vList2"/>
    <dgm:cxn modelId="{FA41C2B2-07FF-E541-A3C8-16B8AC468439}" type="presParOf" srcId="{20DC76EF-1EED-3941-A16E-03F0F28BE0A2}" destId="{B5EF8545-0DA9-CA46-866D-6C3543243685}" srcOrd="0" destOrd="0" presId="urn:microsoft.com/office/officeart/2005/8/layout/vList2"/>
    <dgm:cxn modelId="{9D42BEE7-F040-654E-9D0F-D02E1FD377B9}" type="presParOf" srcId="{20DC76EF-1EED-3941-A16E-03F0F28BE0A2}" destId="{FCEFAD6E-53EE-9D45-817E-A3EEC604D74C}" srcOrd="1" destOrd="0" presId="urn:microsoft.com/office/officeart/2005/8/layout/vList2"/>
    <dgm:cxn modelId="{2ABE7502-6F64-BC4F-BF82-B0E14F3B7EB8}" type="presParOf" srcId="{20DC76EF-1EED-3941-A16E-03F0F28BE0A2}" destId="{02C3C519-6516-EE4B-8E9C-EC9196DC8E67}" srcOrd="2" destOrd="0" presId="urn:microsoft.com/office/officeart/2005/8/layout/vList2"/>
    <dgm:cxn modelId="{75F6C1C6-BDEF-ED4F-882B-C25FB6B07E6C}" type="presParOf" srcId="{20DC76EF-1EED-3941-A16E-03F0F28BE0A2}" destId="{0CFAFCAF-47E9-C249-85CD-201124B1B5B0}" srcOrd="3" destOrd="0" presId="urn:microsoft.com/office/officeart/2005/8/layout/vList2"/>
    <dgm:cxn modelId="{E4EA8D8A-EF60-7142-863A-A78010325CEB}" type="presParOf" srcId="{20DC76EF-1EED-3941-A16E-03F0F28BE0A2}" destId="{7DB5BC91-1248-2F4B-9D5E-C2B7054A02B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0D2B80-E47D-4536-9C92-1170C29E8F34}"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E7F7724F-E5AB-4565-8BE4-082740E45D36}">
      <dgm:prSet/>
      <dgm:spPr/>
      <dgm:t>
        <a:bodyPr/>
        <a:lstStyle/>
        <a:p>
          <a:r>
            <a:rPr lang="en-US"/>
            <a:t>Purpose: Specifies the governing law and jurisdiction for disputes.</a:t>
          </a:r>
        </a:p>
      </dgm:t>
    </dgm:pt>
    <dgm:pt modelId="{FD7D1349-EFE2-4938-8899-BEFC76BCC26C}" type="parTrans" cxnId="{71A76D98-E003-4FEE-BF40-A1E150955E95}">
      <dgm:prSet/>
      <dgm:spPr/>
      <dgm:t>
        <a:bodyPr/>
        <a:lstStyle/>
        <a:p>
          <a:endParaRPr lang="en-US"/>
        </a:p>
      </dgm:t>
    </dgm:pt>
    <dgm:pt modelId="{3AFC8C09-DA26-471D-8BC0-F6B91ADD2126}" type="sibTrans" cxnId="{71A76D98-E003-4FEE-BF40-A1E150955E95}">
      <dgm:prSet/>
      <dgm:spPr/>
      <dgm:t>
        <a:bodyPr/>
        <a:lstStyle/>
        <a:p>
          <a:endParaRPr lang="en-US"/>
        </a:p>
      </dgm:t>
    </dgm:pt>
    <dgm:pt modelId="{9A5D408F-3E52-46E9-AD85-E15101F2D041}">
      <dgm:prSet/>
      <dgm:spPr/>
      <dgm:t>
        <a:bodyPr/>
        <a:lstStyle/>
        <a:p>
          <a:r>
            <a:rPr lang="en-US"/>
            <a:t>Example: 'This Agreement and all matters arising out of or relating to it shall be governed by and construed in accordance with the laws of the [State/Country]...'</a:t>
          </a:r>
        </a:p>
      </dgm:t>
    </dgm:pt>
    <dgm:pt modelId="{835DE31A-83B9-42F4-A3D6-190AE8A93D73}" type="parTrans" cxnId="{D3EC2A12-F230-46AC-A8FA-E9873397BA7A}">
      <dgm:prSet/>
      <dgm:spPr/>
      <dgm:t>
        <a:bodyPr/>
        <a:lstStyle/>
        <a:p>
          <a:endParaRPr lang="en-US"/>
        </a:p>
      </dgm:t>
    </dgm:pt>
    <dgm:pt modelId="{DD574743-E613-4AFB-9E6C-B6426787607E}" type="sibTrans" cxnId="{D3EC2A12-F230-46AC-A8FA-E9873397BA7A}">
      <dgm:prSet/>
      <dgm:spPr/>
      <dgm:t>
        <a:bodyPr/>
        <a:lstStyle/>
        <a:p>
          <a:endParaRPr lang="en-US"/>
        </a:p>
      </dgm:t>
    </dgm:pt>
    <dgm:pt modelId="{A6D4BC92-BDB5-4053-91CA-2B7F378DB111}">
      <dgm:prSet/>
      <dgm:spPr/>
      <dgm:t>
        <a:bodyPr/>
        <a:lstStyle/>
        <a:p>
          <a:r>
            <a:rPr lang="en-US"/>
            <a:t>Explanation: This clause determines which legal framework will apply in case of disputes.</a:t>
          </a:r>
        </a:p>
      </dgm:t>
    </dgm:pt>
    <dgm:pt modelId="{FA9B3855-D7E9-4CB4-803B-CEADB7498AC1}" type="parTrans" cxnId="{746F2419-945C-470D-BA08-8200E238D83D}">
      <dgm:prSet/>
      <dgm:spPr/>
      <dgm:t>
        <a:bodyPr/>
        <a:lstStyle/>
        <a:p>
          <a:endParaRPr lang="en-US"/>
        </a:p>
      </dgm:t>
    </dgm:pt>
    <dgm:pt modelId="{5D8B04BA-1106-45C9-9550-7CE7DC1BB3A8}" type="sibTrans" cxnId="{746F2419-945C-470D-BA08-8200E238D83D}">
      <dgm:prSet/>
      <dgm:spPr/>
      <dgm:t>
        <a:bodyPr/>
        <a:lstStyle/>
        <a:p>
          <a:endParaRPr lang="en-US"/>
        </a:p>
      </dgm:t>
    </dgm:pt>
    <dgm:pt modelId="{A1D202FA-C064-CF40-AA0A-573FF913D36E}" type="pres">
      <dgm:prSet presAssocID="{410D2B80-E47D-4536-9C92-1170C29E8F34}" presName="linear" presStyleCnt="0">
        <dgm:presLayoutVars>
          <dgm:animLvl val="lvl"/>
          <dgm:resizeHandles val="exact"/>
        </dgm:presLayoutVars>
      </dgm:prSet>
      <dgm:spPr/>
    </dgm:pt>
    <dgm:pt modelId="{EA74B1BB-D72D-9446-B099-E2865E55900F}" type="pres">
      <dgm:prSet presAssocID="{E7F7724F-E5AB-4565-8BE4-082740E45D36}" presName="parentText" presStyleLbl="node1" presStyleIdx="0" presStyleCnt="3">
        <dgm:presLayoutVars>
          <dgm:chMax val="0"/>
          <dgm:bulletEnabled val="1"/>
        </dgm:presLayoutVars>
      </dgm:prSet>
      <dgm:spPr/>
    </dgm:pt>
    <dgm:pt modelId="{FB0D2CCE-3295-8843-9979-8DA980DD3CA4}" type="pres">
      <dgm:prSet presAssocID="{3AFC8C09-DA26-471D-8BC0-F6B91ADD2126}" presName="spacer" presStyleCnt="0"/>
      <dgm:spPr/>
    </dgm:pt>
    <dgm:pt modelId="{780C3EC1-9C37-E444-A8ED-50E1AEE6DD21}" type="pres">
      <dgm:prSet presAssocID="{9A5D408F-3E52-46E9-AD85-E15101F2D041}" presName="parentText" presStyleLbl="node1" presStyleIdx="1" presStyleCnt="3">
        <dgm:presLayoutVars>
          <dgm:chMax val="0"/>
          <dgm:bulletEnabled val="1"/>
        </dgm:presLayoutVars>
      </dgm:prSet>
      <dgm:spPr/>
    </dgm:pt>
    <dgm:pt modelId="{15056B1E-E773-3E48-8C74-4B00831152B7}" type="pres">
      <dgm:prSet presAssocID="{DD574743-E613-4AFB-9E6C-B6426787607E}" presName="spacer" presStyleCnt="0"/>
      <dgm:spPr/>
    </dgm:pt>
    <dgm:pt modelId="{CEEFDB3E-688A-8349-882A-7EE1800C974A}" type="pres">
      <dgm:prSet presAssocID="{A6D4BC92-BDB5-4053-91CA-2B7F378DB111}" presName="parentText" presStyleLbl="node1" presStyleIdx="2" presStyleCnt="3">
        <dgm:presLayoutVars>
          <dgm:chMax val="0"/>
          <dgm:bulletEnabled val="1"/>
        </dgm:presLayoutVars>
      </dgm:prSet>
      <dgm:spPr/>
    </dgm:pt>
  </dgm:ptLst>
  <dgm:cxnLst>
    <dgm:cxn modelId="{D3EC2A12-F230-46AC-A8FA-E9873397BA7A}" srcId="{410D2B80-E47D-4536-9C92-1170C29E8F34}" destId="{9A5D408F-3E52-46E9-AD85-E15101F2D041}" srcOrd="1" destOrd="0" parTransId="{835DE31A-83B9-42F4-A3D6-190AE8A93D73}" sibTransId="{DD574743-E613-4AFB-9E6C-B6426787607E}"/>
    <dgm:cxn modelId="{746F2419-945C-470D-BA08-8200E238D83D}" srcId="{410D2B80-E47D-4536-9C92-1170C29E8F34}" destId="{A6D4BC92-BDB5-4053-91CA-2B7F378DB111}" srcOrd="2" destOrd="0" parTransId="{FA9B3855-D7E9-4CB4-803B-CEADB7498AC1}" sibTransId="{5D8B04BA-1106-45C9-9550-7CE7DC1BB3A8}"/>
    <dgm:cxn modelId="{EC844D4A-6962-B949-884F-43EF18B29DDF}" type="presOf" srcId="{E7F7724F-E5AB-4565-8BE4-082740E45D36}" destId="{EA74B1BB-D72D-9446-B099-E2865E55900F}" srcOrd="0" destOrd="0" presId="urn:microsoft.com/office/officeart/2005/8/layout/vList2"/>
    <dgm:cxn modelId="{379A8053-A8EE-EE48-8E5A-D0BD97E7DA79}" type="presOf" srcId="{9A5D408F-3E52-46E9-AD85-E15101F2D041}" destId="{780C3EC1-9C37-E444-A8ED-50E1AEE6DD21}" srcOrd="0" destOrd="0" presId="urn:microsoft.com/office/officeart/2005/8/layout/vList2"/>
    <dgm:cxn modelId="{37578C83-6FEE-B24D-A229-76166B61CEE2}" type="presOf" srcId="{410D2B80-E47D-4536-9C92-1170C29E8F34}" destId="{A1D202FA-C064-CF40-AA0A-573FF913D36E}" srcOrd="0" destOrd="0" presId="urn:microsoft.com/office/officeart/2005/8/layout/vList2"/>
    <dgm:cxn modelId="{71A76D98-E003-4FEE-BF40-A1E150955E95}" srcId="{410D2B80-E47D-4536-9C92-1170C29E8F34}" destId="{E7F7724F-E5AB-4565-8BE4-082740E45D36}" srcOrd="0" destOrd="0" parTransId="{FD7D1349-EFE2-4938-8899-BEFC76BCC26C}" sibTransId="{3AFC8C09-DA26-471D-8BC0-F6B91ADD2126}"/>
    <dgm:cxn modelId="{E84BCDE3-F278-3A4F-B372-83A92FFDC375}" type="presOf" srcId="{A6D4BC92-BDB5-4053-91CA-2B7F378DB111}" destId="{CEEFDB3E-688A-8349-882A-7EE1800C974A}" srcOrd="0" destOrd="0" presId="urn:microsoft.com/office/officeart/2005/8/layout/vList2"/>
    <dgm:cxn modelId="{0FD5AD3B-2E9F-CC4A-ADEB-2F4110A1EA9F}" type="presParOf" srcId="{A1D202FA-C064-CF40-AA0A-573FF913D36E}" destId="{EA74B1BB-D72D-9446-B099-E2865E55900F}" srcOrd="0" destOrd="0" presId="urn:microsoft.com/office/officeart/2005/8/layout/vList2"/>
    <dgm:cxn modelId="{0C9BEC4A-63DA-CA4E-932E-39B9110E9B33}" type="presParOf" srcId="{A1D202FA-C064-CF40-AA0A-573FF913D36E}" destId="{FB0D2CCE-3295-8843-9979-8DA980DD3CA4}" srcOrd="1" destOrd="0" presId="urn:microsoft.com/office/officeart/2005/8/layout/vList2"/>
    <dgm:cxn modelId="{A0A4BF98-3E62-1643-9E80-BDC09011A3BB}" type="presParOf" srcId="{A1D202FA-C064-CF40-AA0A-573FF913D36E}" destId="{780C3EC1-9C37-E444-A8ED-50E1AEE6DD21}" srcOrd="2" destOrd="0" presId="urn:microsoft.com/office/officeart/2005/8/layout/vList2"/>
    <dgm:cxn modelId="{B6C78957-8130-A645-807E-9D22AAF206FD}" type="presParOf" srcId="{A1D202FA-C064-CF40-AA0A-573FF913D36E}" destId="{15056B1E-E773-3E48-8C74-4B00831152B7}" srcOrd="3" destOrd="0" presId="urn:microsoft.com/office/officeart/2005/8/layout/vList2"/>
    <dgm:cxn modelId="{1392D70E-9DFF-9746-AA4E-695E994221EC}" type="presParOf" srcId="{A1D202FA-C064-CF40-AA0A-573FF913D36E}" destId="{CEEFDB3E-688A-8349-882A-7EE1800C974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05E6B2E-2A04-4561-A5B4-62CCD8191A9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D790D86-6AA0-4226-AC87-F79E55EB1F1C}">
      <dgm:prSet/>
      <dgm:spPr/>
      <dgm:t>
        <a:bodyPr/>
        <a:lstStyle/>
        <a:p>
          <a:r>
            <a:rPr lang="en-US"/>
            <a:t>Purpose: Ensures certain documents are accepted as final proof.</a:t>
          </a:r>
        </a:p>
      </dgm:t>
    </dgm:pt>
    <dgm:pt modelId="{1221F7E8-8ACB-4DB1-B73D-736354696680}" type="parTrans" cxnId="{3ACD6721-9985-4041-B0A0-04A7ED290614}">
      <dgm:prSet/>
      <dgm:spPr/>
      <dgm:t>
        <a:bodyPr/>
        <a:lstStyle/>
        <a:p>
          <a:endParaRPr lang="en-US"/>
        </a:p>
      </dgm:t>
    </dgm:pt>
    <dgm:pt modelId="{9B9BEF4F-8B25-48EA-9B8B-5C6A24101E7E}" type="sibTrans" cxnId="{3ACD6721-9985-4041-B0A0-04A7ED290614}">
      <dgm:prSet/>
      <dgm:spPr/>
      <dgm:t>
        <a:bodyPr/>
        <a:lstStyle/>
        <a:p>
          <a:endParaRPr lang="en-US"/>
        </a:p>
      </dgm:t>
    </dgm:pt>
    <dgm:pt modelId="{08D223F1-C53E-4A06-88F5-746A139ED607}">
      <dgm:prSet/>
      <dgm:spPr/>
      <dgm:t>
        <a:bodyPr/>
        <a:lstStyle/>
        <a:p>
          <a:r>
            <a:rPr lang="en-US"/>
            <a:t>Example: 'Any account statement invoice or document presented by [Party A]...'</a:t>
          </a:r>
        </a:p>
      </dgm:t>
    </dgm:pt>
    <dgm:pt modelId="{D43D7DFC-6FFD-4E5C-8E49-C48E6FE454BD}" type="parTrans" cxnId="{C2579C90-F2D3-4BCA-A6BE-08E41692474C}">
      <dgm:prSet/>
      <dgm:spPr/>
      <dgm:t>
        <a:bodyPr/>
        <a:lstStyle/>
        <a:p>
          <a:endParaRPr lang="en-US"/>
        </a:p>
      </dgm:t>
    </dgm:pt>
    <dgm:pt modelId="{AB82C4EE-F3B3-4373-BD83-BBAD8AA17230}" type="sibTrans" cxnId="{C2579C90-F2D3-4BCA-A6BE-08E41692474C}">
      <dgm:prSet/>
      <dgm:spPr/>
      <dgm:t>
        <a:bodyPr/>
        <a:lstStyle/>
        <a:p>
          <a:endParaRPr lang="en-US"/>
        </a:p>
      </dgm:t>
    </dgm:pt>
    <dgm:pt modelId="{7443CF55-4EC1-4FEC-840D-37D578AB8987}">
      <dgm:prSet/>
      <dgm:spPr/>
      <dgm:t>
        <a:bodyPr/>
        <a:lstStyle/>
        <a:p>
          <a:r>
            <a:rPr lang="en-US"/>
            <a:t>Explanation: This clause protects a party from disputes over payments by deeming certain documents as conclusive evidence.</a:t>
          </a:r>
        </a:p>
      </dgm:t>
    </dgm:pt>
    <dgm:pt modelId="{630DD919-BE6E-4638-B252-E4FE54D3F350}" type="parTrans" cxnId="{FB27D76E-0146-432A-BC6A-80C127DFC20B}">
      <dgm:prSet/>
      <dgm:spPr/>
      <dgm:t>
        <a:bodyPr/>
        <a:lstStyle/>
        <a:p>
          <a:endParaRPr lang="en-US"/>
        </a:p>
      </dgm:t>
    </dgm:pt>
    <dgm:pt modelId="{B5A95D56-24A2-41BF-8F0D-801E785F5E66}" type="sibTrans" cxnId="{FB27D76E-0146-432A-BC6A-80C127DFC20B}">
      <dgm:prSet/>
      <dgm:spPr/>
      <dgm:t>
        <a:bodyPr/>
        <a:lstStyle/>
        <a:p>
          <a:endParaRPr lang="en-US"/>
        </a:p>
      </dgm:t>
    </dgm:pt>
    <dgm:pt modelId="{BC43EDDB-33A4-3541-819E-4E146E585A25}" type="pres">
      <dgm:prSet presAssocID="{405E6B2E-2A04-4561-A5B4-62CCD8191A98}" presName="linear" presStyleCnt="0">
        <dgm:presLayoutVars>
          <dgm:animLvl val="lvl"/>
          <dgm:resizeHandles val="exact"/>
        </dgm:presLayoutVars>
      </dgm:prSet>
      <dgm:spPr/>
    </dgm:pt>
    <dgm:pt modelId="{12A8BDFD-3A56-2943-925B-75308553AD6E}" type="pres">
      <dgm:prSet presAssocID="{AD790D86-6AA0-4226-AC87-F79E55EB1F1C}" presName="parentText" presStyleLbl="node1" presStyleIdx="0" presStyleCnt="3">
        <dgm:presLayoutVars>
          <dgm:chMax val="0"/>
          <dgm:bulletEnabled val="1"/>
        </dgm:presLayoutVars>
      </dgm:prSet>
      <dgm:spPr/>
    </dgm:pt>
    <dgm:pt modelId="{CBC117A2-3FFA-B34F-824E-8BB2AE6D4650}" type="pres">
      <dgm:prSet presAssocID="{9B9BEF4F-8B25-48EA-9B8B-5C6A24101E7E}" presName="spacer" presStyleCnt="0"/>
      <dgm:spPr/>
    </dgm:pt>
    <dgm:pt modelId="{A1207D27-70D2-904C-B7A3-F40D3A5F8880}" type="pres">
      <dgm:prSet presAssocID="{08D223F1-C53E-4A06-88F5-746A139ED607}" presName="parentText" presStyleLbl="node1" presStyleIdx="1" presStyleCnt="3">
        <dgm:presLayoutVars>
          <dgm:chMax val="0"/>
          <dgm:bulletEnabled val="1"/>
        </dgm:presLayoutVars>
      </dgm:prSet>
      <dgm:spPr/>
    </dgm:pt>
    <dgm:pt modelId="{E7030348-7170-B443-969A-0C0888B73350}" type="pres">
      <dgm:prSet presAssocID="{AB82C4EE-F3B3-4373-BD83-BBAD8AA17230}" presName="spacer" presStyleCnt="0"/>
      <dgm:spPr/>
    </dgm:pt>
    <dgm:pt modelId="{B2A5ABEC-3358-3D4A-A536-B9779947604B}" type="pres">
      <dgm:prSet presAssocID="{7443CF55-4EC1-4FEC-840D-37D578AB8987}" presName="parentText" presStyleLbl="node1" presStyleIdx="2" presStyleCnt="3">
        <dgm:presLayoutVars>
          <dgm:chMax val="0"/>
          <dgm:bulletEnabled val="1"/>
        </dgm:presLayoutVars>
      </dgm:prSet>
      <dgm:spPr/>
    </dgm:pt>
  </dgm:ptLst>
  <dgm:cxnLst>
    <dgm:cxn modelId="{3ACD6721-9985-4041-B0A0-04A7ED290614}" srcId="{405E6B2E-2A04-4561-A5B4-62CCD8191A98}" destId="{AD790D86-6AA0-4226-AC87-F79E55EB1F1C}" srcOrd="0" destOrd="0" parTransId="{1221F7E8-8ACB-4DB1-B73D-736354696680}" sibTransId="{9B9BEF4F-8B25-48EA-9B8B-5C6A24101E7E}"/>
    <dgm:cxn modelId="{5618955E-FB82-134F-80A4-463B8FBE3BDA}" type="presOf" srcId="{7443CF55-4EC1-4FEC-840D-37D578AB8987}" destId="{B2A5ABEC-3358-3D4A-A536-B9779947604B}" srcOrd="0" destOrd="0" presId="urn:microsoft.com/office/officeart/2005/8/layout/vList2"/>
    <dgm:cxn modelId="{F593DC61-C7F6-CD4A-AF6E-F3B09075239D}" type="presOf" srcId="{08D223F1-C53E-4A06-88F5-746A139ED607}" destId="{A1207D27-70D2-904C-B7A3-F40D3A5F8880}" srcOrd="0" destOrd="0" presId="urn:microsoft.com/office/officeart/2005/8/layout/vList2"/>
    <dgm:cxn modelId="{FB27D76E-0146-432A-BC6A-80C127DFC20B}" srcId="{405E6B2E-2A04-4561-A5B4-62CCD8191A98}" destId="{7443CF55-4EC1-4FEC-840D-37D578AB8987}" srcOrd="2" destOrd="0" parTransId="{630DD919-BE6E-4638-B252-E4FE54D3F350}" sibTransId="{B5A95D56-24A2-41BF-8F0D-801E785F5E66}"/>
    <dgm:cxn modelId="{C2579C90-F2D3-4BCA-A6BE-08E41692474C}" srcId="{405E6B2E-2A04-4561-A5B4-62CCD8191A98}" destId="{08D223F1-C53E-4A06-88F5-746A139ED607}" srcOrd="1" destOrd="0" parTransId="{D43D7DFC-6FFD-4E5C-8E49-C48E6FE454BD}" sibTransId="{AB82C4EE-F3B3-4373-BD83-BBAD8AA17230}"/>
    <dgm:cxn modelId="{B709DAE7-6E2A-024B-A102-4ADA0C685D94}" type="presOf" srcId="{AD790D86-6AA0-4226-AC87-F79E55EB1F1C}" destId="{12A8BDFD-3A56-2943-925B-75308553AD6E}" srcOrd="0" destOrd="0" presId="urn:microsoft.com/office/officeart/2005/8/layout/vList2"/>
    <dgm:cxn modelId="{38AD70FA-0699-1440-AF4C-B4F6AFDC0705}" type="presOf" srcId="{405E6B2E-2A04-4561-A5B4-62CCD8191A98}" destId="{BC43EDDB-33A4-3541-819E-4E146E585A25}" srcOrd="0" destOrd="0" presId="urn:microsoft.com/office/officeart/2005/8/layout/vList2"/>
    <dgm:cxn modelId="{128BF23D-C5AD-E14C-9E11-122CD2E0FFBD}" type="presParOf" srcId="{BC43EDDB-33A4-3541-819E-4E146E585A25}" destId="{12A8BDFD-3A56-2943-925B-75308553AD6E}" srcOrd="0" destOrd="0" presId="urn:microsoft.com/office/officeart/2005/8/layout/vList2"/>
    <dgm:cxn modelId="{57D9F213-8C2B-184B-97B1-0C99C6B7BAF2}" type="presParOf" srcId="{BC43EDDB-33A4-3541-819E-4E146E585A25}" destId="{CBC117A2-3FFA-B34F-824E-8BB2AE6D4650}" srcOrd="1" destOrd="0" presId="urn:microsoft.com/office/officeart/2005/8/layout/vList2"/>
    <dgm:cxn modelId="{9B4DF224-2B02-0240-9180-D4FBEF183D0B}" type="presParOf" srcId="{BC43EDDB-33A4-3541-819E-4E146E585A25}" destId="{A1207D27-70D2-904C-B7A3-F40D3A5F8880}" srcOrd="2" destOrd="0" presId="urn:microsoft.com/office/officeart/2005/8/layout/vList2"/>
    <dgm:cxn modelId="{7E0D5740-CDB7-3C44-922F-4EF6DE12124C}" type="presParOf" srcId="{BC43EDDB-33A4-3541-819E-4E146E585A25}" destId="{E7030348-7170-B443-969A-0C0888B73350}" srcOrd="3" destOrd="0" presId="urn:microsoft.com/office/officeart/2005/8/layout/vList2"/>
    <dgm:cxn modelId="{39FD7D2B-6C85-4F4F-9A23-7FBB65013172}" type="presParOf" srcId="{BC43EDDB-33A4-3541-819E-4E146E585A25}" destId="{B2A5ABEC-3358-3D4A-A536-B9779947604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723179-643C-4CA6-A5D6-087BFE016491}" type="doc">
      <dgm:prSet loTypeId="urn:microsoft.com/office/officeart/2005/8/layout/matrix3" loCatId="matrix" qsTypeId="urn:microsoft.com/office/officeart/2005/8/quickstyle/simple1" qsCatId="simple" csTypeId="urn:microsoft.com/office/officeart/2005/8/colors/colorful1" csCatId="colorful"/>
      <dgm:spPr/>
      <dgm:t>
        <a:bodyPr/>
        <a:lstStyle/>
        <a:p>
          <a:endParaRPr lang="en-US"/>
        </a:p>
      </dgm:t>
    </dgm:pt>
    <dgm:pt modelId="{D3711FB3-291C-41C8-955A-7F88756D1DE4}">
      <dgm:prSet/>
      <dgm:spPr/>
      <dgm:t>
        <a:bodyPr/>
        <a:lstStyle/>
        <a:p>
          <a:r>
            <a:rPr lang="en-US"/>
            <a:t>Purpose: Specifies pre-conditions for contract validity or automatic termination.</a:t>
          </a:r>
        </a:p>
      </dgm:t>
    </dgm:pt>
    <dgm:pt modelId="{70E00C93-BD89-4AE8-95EC-E573998133AC}" type="parTrans" cxnId="{6077675B-346F-4B4E-AAB5-E32AFD479677}">
      <dgm:prSet/>
      <dgm:spPr/>
      <dgm:t>
        <a:bodyPr/>
        <a:lstStyle/>
        <a:p>
          <a:endParaRPr lang="en-US"/>
        </a:p>
      </dgm:t>
    </dgm:pt>
    <dgm:pt modelId="{B0F1E7B3-0CF7-4120-9995-ECB89F13797D}" type="sibTrans" cxnId="{6077675B-346F-4B4E-AAB5-E32AFD479677}">
      <dgm:prSet/>
      <dgm:spPr/>
      <dgm:t>
        <a:bodyPr/>
        <a:lstStyle/>
        <a:p>
          <a:endParaRPr lang="en-US"/>
        </a:p>
      </dgm:t>
    </dgm:pt>
    <dgm:pt modelId="{6091AAB5-E183-4598-B347-E0951498F43E}">
      <dgm:prSet/>
      <dgm:spPr/>
      <dgm:t>
        <a:bodyPr/>
        <a:lstStyle/>
        <a:p>
          <a:r>
            <a:rPr lang="en-US"/>
            <a:t>Example: 'The effectiveness of this Agreement is expressly conditioned upon...' (Conditions Precedent)</a:t>
          </a:r>
        </a:p>
      </dgm:t>
    </dgm:pt>
    <dgm:pt modelId="{7C03E7C9-C5DC-4F6B-B905-D793817B1E5B}" type="parTrans" cxnId="{29F0C9FD-1F00-4D89-AE1E-D8721B3685C4}">
      <dgm:prSet/>
      <dgm:spPr/>
      <dgm:t>
        <a:bodyPr/>
        <a:lstStyle/>
        <a:p>
          <a:endParaRPr lang="en-US"/>
        </a:p>
      </dgm:t>
    </dgm:pt>
    <dgm:pt modelId="{4E586E15-5470-496A-8847-23424B77C979}" type="sibTrans" cxnId="{29F0C9FD-1F00-4D89-AE1E-D8721B3685C4}">
      <dgm:prSet/>
      <dgm:spPr/>
      <dgm:t>
        <a:bodyPr/>
        <a:lstStyle/>
        <a:p>
          <a:endParaRPr lang="en-US"/>
        </a:p>
      </dgm:t>
    </dgm:pt>
    <dgm:pt modelId="{8A828EAE-7460-479E-B59B-880C4424E2EA}">
      <dgm:prSet/>
      <dgm:spPr/>
      <dgm:t>
        <a:bodyPr/>
        <a:lstStyle/>
        <a:p>
          <a:r>
            <a:rPr lang="en-US"/>
            <a:t>'The obligations of [Party B] under this Agreement shall automatically terminate if...' (Conditions Subsequent)</a:t>
          </a:r>
        </a:p>
      </dgm:t>
    </dgm:pt>
    <dgm:pt modelId="{3DAC3E3D-89FB-4C5C-B106-EE0CE4BCB5A6}" type="parTrans" cxnId="{6EAEFDD2-52C7-4906-A568-0453A271905C}">
      <dgm:prSet/>
      <dgm:spPr/>
      <dgm:t>
        <a:bodyPr/>
        <a:lstStyle/>
        <a:p>
          <a:endParaRPr lang="en-US"/>
        </a:p>
      </dgm:t>
    </dgm:pt>
    <dgm:pt modelId="{88EF750D-619B-413B-AC83-D99F1AFCB2A9}" type="sibTrans" cxnId="{6EAEFDD2-52C7-4906-A568-0453A271905C}">
      <dgm:prSet/>
      <dgm:spPr/>
      <dgm:t>
        <a:bodyPr/>
        <a:lstStyle/>
        <a:p>
          <a:endParaRPr lang="en-US"/>
        </a:p>
      </dgm:t>
    </dgm:pt>
    <dgm:pt modelId="{550CC6B7-B7F4-4C60-B202-C18786F071DB}">
      <dgm:prSet/>
      <dgm:spPr/>
      <dgm:t>
        <a:bodyPr/>
        <a:lstStyle/>
        <a:p>
          <a:r>
            <a:rPr lang="en-US"/>
            <a:t>Explanation: These clauses ensure specific conditions are met before a contract becomes effective or remains valid.</a:t>
          </a:r>
        </a:p>
      </dgm:t>
    </dgm:pt>
    <dgm:pt modelId="{9CD663BE-850B-4CFC-AFB2-A0CA2DA747B3}" type="parTrans" cxnId="{FADA0468-3096-4D2F-8AAE-759AF770BABA}">
      <dgm:prSet/>
      <dgm:spPr/>
      <dgm:t>
        <a:bodyPr/>
        <a:lstStyle/>
        <a:p>
          <a:endParaRPr lang="en-US"/>
        </a:p>
      </dgm:t>
    </dgm:pt>
    <dgm:pt modelId="{6DA22CB2-217A-4C1B-B207-7AFB1D23A3CE}" type="sibTrans" cxnId="{FADA0468-3096-4D2F-8AAE-759AF770BABA}">
      <dgm:prSet/>
      <dgm:spPr/>
      <dgm:t>
        <a:bodyPr/>
        <a:lstStyle/>
        <a:p>
          <a:endParaRPr lang="en-US"/>
        </a:p>
      </dgm:t>
    </dgm:pt>
    <dgm:pt modelId="{270509C4-D042-3442-94DA-39D346DE2D7F}" type="pres">
      <dgm:prSet presAssocID="{60723179-643C-4CA6-A5D6-087BFE016491}" presName="matrix" presStyleCnt="0">
        <dgm:presLayoutVars>
          <dgm:chMax val="1"/>
          <dgm:dir/>
          <dgm:resizeHandles val="exact"/>
        </dgm:presLayoutVars>
      </dgm:prSet>
      <dgm:spPr/>
    </dgm:pt>
    <dgm:pt modelId="{D77B9BBC-30CC-BD46-9CE1-3DE964D7FB63}" type="pres">
      <dgm:prSet presAssocID="{60723179-643C-4CA6-A5D6-087BFE016491}" presName="diamond" presStyleLbl="bgShp" presStyleIdx="0" presStyleCnt="1"/>
      <dgm:spPr/>
    </dgm:pt>
    <dgm:pt modelId="{9D63F4E9-0376-E947-87E7-22D06205A31D}" type="pres">
      <dgm:prSet presAssocID="{60723179-643C-4CA6-A5D6-087BFE016491}" presName="quad1" presStyleLbl="node1" presStyleIdx="0" presStyleCnt="4">
        <dgm:presLayoutVars>
          <dgm:chMax val="0"/>
          <dgm:chPref val="0"/>
          <dgm:bulletEnabled val="1"/>
        </dgm:presLayoutVars>
      </dgm:prSet>
      <dgm:spPr/>
    </dgm:pt>
    <dgm:pt modelId="{2A041680-7801-DD4B-8CAE-1B469658A340}" type="pres">
      <dgm:prSet presAssocID="{60723179-643C-4CA6-A5D6-087BFE016491}" presName="quad2" presStyleLbl="node1" presStyleIdx="1" presStyleCnt="4">
        <dgm:presLayoutVars>
          <dgm:chMax val="0"/>
          <dgm:chPref val="0"/>
          <dgm:bulletEnabled val="1"/>
        </dgm:presLayoutVars>
      </dgm:prSet>
      <dgm:spPr/>
    </dgm:pt>
    <dgm:pt modelId="{7A95D053-B7D3-BC49-8BEF-7209467835C6}" type="pres">
      <dgm:prSet presAssocID="{60723179-643C-4CA6-A5D6-087BFE016491}" presName="quad3" presStyleLbl="node1" presStyleIdx="2" presStyleCnt="4">
        <dgm:presLayoutVars>
          <dgm:chMax val="0"/>
          <dgm:chPref val="0"/>
          <dgm:bulletEnabled val="1"/>
        </dgm:presLayoutVars>
      </dgm:prSet>
      <dgm:spPr/>
    </dgm:pt>
    <dgm:pt modelId="{AA04101A-CB9F-F94B-B6DC-A89B462E2972}" type="pres">
      <dgm:prSet presAssocID="{60723179-643C-4CA6-A5D6-087BFE016491}" presName="quad4" presStyleLbl="node1" presStyleIdx="3" presStyleCnt="4">
        <dgm:presLayoutVars>
          <dgm:chMax val="0"/>
          <dgm:chPref val="0"/>
          <dgm:bulletEnabled val="1"/>
        </dgm:presLayoutVars>
      </dgm:prSet>
      <dgm:spPr/>
    </dgm:pt>
  </dgm:ptLst>
  <dgm:cxnLst>
    <dgm:cxn modelId="{42AF6546-7CD2-9D41-8718-AF8C2017B36E}" type="presOf" srcId="{6091AAB5-E183-4598-B347-E0951498F43E}" destId="{2A041680-7801-DD4B-8CAE-1B469658A340}" srcOrd="0" destOrd="0" presId="urn:microsoft.com/office/officeart/2005/8/layout/matrix3"/>
    <dgm:cxn modelId="{6077675B-346F-4B4E-AAB5-E32AFD479677}" srcId="{60723179-643C-4CA6-A5D6-087BFE016491}" destId="{D3711FB3-291C-41C8-955A-7F88756D1DE4}" srcOrd="0" destOrd="0" parTransId="{70E00C93-BD89-4AE8-95EC-E573998133AC}" sibTransId="{B0F1E7B3-0CF7-4120-9995-ECB89F13797D}"/>
    <dgm:cxn modelId="{FADA0468-3096-4D2F-8AAE-759AF770BABA}" srcId="{60723179-643C-4CA6-A5D6-087BFE016491}" destId="{550CC6B7-B7F4-4C60-B202-C18786F071DB}" srcOrd="3" destOrd="0" parTransId="{9CD663BE-850B-4CFC-AFB2-A0CA2DA747B3}" sibTransId="{6DA22CB2-217A-4C1B-B207-7AFB1D23A3CE}"/>
    <dgm:cxn modelId="{6236B18E-2FC5-574F-B0FC-40F1787F7704}" type="presOf" srcId="{60723179-643C-4CA6-A5D6-087BFE016491}" destId="{270509C4-D042-3442-94DA-39D346DE2D7F}" srcOrd="0" destOrd="0" presId="urn:microsoft.com/office/officeart/2005/8/layout/matrix3"/>
    <dgm:cxn modelId="{05292C93-5575-D742-AE75-89CEDF9E4727}" type="presOf" srcId="{D3711FB3-291C-41C8-955A-7F88756D1DE4}" destId="{9D63F4E9-0376-E947-87E7-22D06205A31D}" srcOrd="0" destOrd="0" presId="urn:microsoft.com/office/officeart/2005/8/layout/matrix3"/>
    <dgm:cxn modelId="{E15415BF-AB59-DD4D-AD28-7AA9E571BB03}" type="presOf" srcId="{8A828EAE-7460-479E-B59B-880C4424E2EA}" destId="{7A95D053-B7D3-BC49-8BEF-7209467835C6}" srcOrd="0" destOrd="0" presId="urn:microsoft.com/office/officeart/2005/8/layout/matrix3"/>
    <dgm:cxn modelId="{74B164D0-E0DA-2F4D-B963-A7DD754842CF}" type="presOf" srcId="{550CC6B7-B7F4-4C60-B202-C18786F071DB}" destId="{AA04101A-CB9F-F94B-B6DC-A89B462E2972}" srcOrd="0" destOrd="0" presId="urn:microsoft.com/office/officeart/2005/8/layout/matrix3"/>
    <dgm:cxn modelId="{6EAEFDD2-52C7-4906-A568-0453A271905C}" srcId="{60723179-643C-4CA6-A5D6-087BFE016491}" destId="{8A828EAE-7460-479E-B59B-880C4424E2EA}" srcOrd="2" destOrd="0" parTransId="{3DAC3E3D-89FB-4C5C-B106-EE0CE4BCB5A6}" sibTransId="{88EF750D-619B-413B-AC83-D99F1AFCB2A9}"/>
    <dgm:cxn modelId="{29F0C9FD-1F00-4D89-AE1E-D8721B3685C4}" srcId="{60723179-643C-4CA6-A5D6-087BFE016491}" destId="{6091AAB5-E183-4598-B347-E0951498F43E}" srcOrd="1" destOrd="0" parTransId="{7C03E7C9-C5DC-4F6B-B905-D793817B1E5B}" sibTransId="{4E586E15-5470-496A-8847-23424B77C979}"/>
    <dgm:cxn modelId="{73F408E5-A7B9-E34C-825D-6DC5E9E5811A}" type="presParOf" srcId="{270509C4-D042-3442-94DA-39D346DE2D7F}" destId="{D77B9BBC-30CC-BD46-9CE1-3DE964D7FB63}" srcOrd="0" destOrd="0" presId="urn:microsoft.com/office/officeart/2005/8/layout/matrix3"/>
    <dgm:cxn modelId="{E7949936-B37C-3E41-B029-D6D554950259}" type="presParOf" srcId="{270509C4-D042-3442-94DA-39D346DE2D7F}" destId="{9D63F4E9-0376-E947-87E7-22D06205A31D}" srcOrd="1" destOrd="0" presId="urn:microsoft.com/office/officeart/2005/8/layout/matrix3"/>
    <dgm:cxn modelId="{173D67BC-07FC-6D48-A057-AEC6145A4D13}" type="presParOf" srcId="{270509C4-D042-3442-94DA-39D346DE2D7F}" destId="{2A041680-7801-DD4B-8CAE-1B469658A340}" srcOrd="2" destOrd="0" presId="urn:microsoft.com/office/officeart/2005/8/layout/matrix3"/>
    <dgm:cxn modelId="{89AA5DAA-1320-7746-933B-6E06A00A6607}" type="presParOf" srcId="{270509C4-D042-3442-94DA-39D346DE2D7F}" destId="{7A95D053-B7D3-BC49-8BEF-7209467835C6}" srcOrd="3" destOrd="0" presId="urn:microsoft.com/office/officeart/2005/8/layout/matrix3"/>
    <dgm:cxn modelId="{529AB80B-8C88-0B42-A8D6-99473256F549}" type="presParOf" srcId="{270509C4-D042-3442-94DA-39D346DE2D7F}" destId="{AA04101A-CB9F-F94B-B6DC-A89B462E2972}"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4FE5468-0018-4721-B82A-36408649117C}"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545B504F-F26B-4B54-A95E-49ECF2F42C13}">
      <dgm:prSet/>
      <dgm:spPr/>
      <dgm:t>
        <a:bodyPr/>
        <a:lstStyle/>
        <a:p>
          <a:r>
            <a:rPr lang="en-US"/>
            <a:t>Purpose: Ensures that confidential information is not disclosed during or after the contract.</a:t>
          </a:r>
        </a:p>
      </dgm:t>
    </dgm:pt>
    <dgm:pt modelId="{E24639A2-F9BB-4FB5-92A6-8BCA1B352D94}" type="parTrans" cxnId="{17373F67-297A-4FDB-91EE-481C8950AC92}">
      <dgm:prSet/>
      <dgm:spPr/>
      <dgm:t>
        <a:bodyPr/>
        <a:lstStyle/>
        <a:p>
          <a:endParaRPr lang="en-US"/>
        </a:p>
      </dgm:t>
    </dgm:pt>
    <dgm:pt modelId="{0E22D5E1-A911-45D2-870A-F3FF2A690259}" type="sibTrans" cxnId="{17373F67-297A-4FDB-91EE-481C8950AC92}">
      <dgm:prSet/>
      <dgm:spPr/>
      <dgm:t>
        <a:bodyPr/>
        <a:lstStyle/>
        <a:p>
          <a:endParaRPr lang="en-US"/>
        </a:p>
      </dgm:t>
    </dgm:pt>
    <dgm:pt modelId="{48124165-90B8-40BE-94A0-76FDFD8764C5}">
      <dgm:prSet/>
      <dgm:spPr/>
      <dgm:t>
        <a:bodyPr/>
        <a:lstStyle/>
        <a:p>
          <a:r>
            <a:rPr lang="en-US"/>
            <a:t>Example: 'Each party agrees to keep strictly confidential and not to disclose to any third party any information disclosed...'</a:t>
          </a:r>
        </a:p>
      </dgm:t>
    </dgm:pt>
    <dgm:pt modelId="{062AC400-C77B-4AA4-BB1D-291DFE6D62AC}" type="parTrans" cxnId="{735451B6-9BCB-480D-90E6-0267D50617DE}">
      <dgm:prSet/>
      <dgm:spPr/>
      <dgm:t>
        <a:bodyPr/>
        <a:lstStyle/>
        <a:p>
          <a:endParaRPr lang="en-US"/>
        </a:p>
      </dgm:t>
    </dgm:pt>
    <dgm:pt modelId="{CBFA1ABC-FB35-467A-AC9D-1F006DDA1A5F}" type="sibTrans" cxnId="{735451B6-9BCB-480D-90E6-0267D50617DE}">
      <dgm:prSet/>
      <dgm:spPr/>
      <dgm:t>
        <a:bodyPr/>
        <a:lstStyle/>
        <a:p>
          <a:endParaRPr lang="en-US"/>
        </a:p>
      </dgm:t>
    </dgm:pt>
    <dgm:pt modelId="{00AE3F3D-0D67-478D-A116-BE68765AB1F6}">
      <dgm:prSet/>
      <dgm:spPr/>
      <dgm:t>
        <a:bodyPr/>
        <a:lstStyle/>
        <a:p>
          <a:r>
            <a:rPr lang="en-US"/>
            <a:t>Explanation: This clause protects sensitive information shared during the course of the agreement.</a:t>
          </a:r>
        </a:p>
      </dgm:t>
    </dgm:pt>
    <dgm:pt modelId="{5D630C8D-F04E-4CAF-AD1D-5BAECD6B3F31}" type="parTrans" cxnId="{4D6E69CF-B493-487D-9363-87A6661AE8E7}">
      <dgm:prSet/>
      <dgm:spPr/>
      <dgm:t>
        <a:bodyPr/>
        <a:lstStyle/>
        <a:p>
          <a:endParaRPr lang="en-US"/>
        </a:p>
      </dgm:t>
    </dgm:pt>
    <dgm:pt modelId="{B7C69856-F544-4F66-8734-C0CF898E628F}" type="sibTrans" cxnId="{4D6E69CF-B493-487D-9363-87A6661AE8E7}">
      <dgm:prSet/>
      <dgm:spPr/>
      <dgm:t>
        <a:bodyPr/>
        <a:lstStyle/>
        <a:p>
          <a:endParaRPr lang="en-US"/>
        </a:p>
      </dgm:t>
    </dgm:pt>
    <dgm:pt modelId="{6F1D0FB3-5931-E242-9A2A-054A84B8E467}" type="pres">
      <dgm:prSet presAssocID="{C4FE5468-0018-4721-B82A-36408649117C}" presName="diagram" presStyleCnt="0">
        <dgm:presLayoutVars>
          <dgm:dir/>
          <dgm:resizeHandles val="exact"/>
        </dgm:presLayoutVars>
      </dgm:prSet>
      <dgm:spPr/>
    </dgm:pt>
    <dgm:pt modelId="{75C25A10-4E10-8244-8616-8919CEB4FD64}" type="pres">
      <dgm:prSet presAssocID="{545B504F-F26B-4B54-A95E-49ECF2F42C13}" presName="node" presStyleLbl="node1" presStyleIdx="0" presStyleCnt="3">
        <dgm:presLayoutVars>
          <dgm:bulletEnabled val="1"/>
        </dgm:presLayoutVars>
      </dgm:prSet>
      <dgm:spPr/>
    </dgm:pt>
    <dgm:pt modelId="{2966DF0A-E6B8-4B4F-986F-932857757C68}" type="pres">
      <dgm:prSet presAssocID="{0E22D5E1-A911-45D2-870A-F3FF2A690259}" presName="sibTrans" presStyleCnt="0"/>
      <dgm:spPr/>
    </dgm:pt>
    <dgm:pt modelId="{BC626ECB-C262-3447-8C70-26B014D8A63C}" type="pres">
      <dgm:prSet presAssocID="{48124165-90B8-40BE-94A0-76FDFD8764C5}" presName="node" presStyleLbl="node1" presStyleIdx="1" presStyleCnt="3">
        <dgm:presLayoutVars>
          <dgm:bulletEnabled val="1"/>
        </dgm:presLayoutVars>
      </dgm:prSet>
      <dgm:spPr/>
    </dgm:pt>
    <dgm:pt modelId="{39A28F21-7592-8F4F-B86B-930292E390F2}" type="pres">
      <dgm:prSet presAssocID="{CBFA1ABC-FB35-467A-AC9D-1F006DDA1A5F}" presName="sibTrans" presStyleCnt="0"/>
      <dgm:spPr/>
    </dgm:pt>
    <dgm:pt modelId="{9A65A4D3-80B5-DA48-B298-B12B04C94BD2}" type="pres">
      <dgm:prSet presAssocID="{00AE3F3D-0D67-478D-A116-BE68765AB1F6}" presName="node" presStyleLbl="node1" presStyleIdx="2" presStyleCnt="3">
        <dgm:presLayoutVars>
          <dgm:bulletEnabled val="1"/>
        </dgm:presLayoutVars>
      </dgm:prSet>
      <dgm:spPr/>
    </dgm:pt>
  </dgm:ptLst>
  <dgm:cxnLst>
    <dgm:cxn modelId="{8DC12617-2814-B549-BD1B-CDC5A603A31E}" type="presOf" srcId="{545B504F-F26B-4B54-A95E-49ECF2F42C13}" destId="{75C25A10-4E10-8244-8616-8919CEB4FD64}" srcOrd="0" destOrd="0" presId="urn:microsoft.com/office/officeart/2005/8/layout/default"/>
    <dgm:cxn modelId="{90E53E49-CE55-224F-A1B8-71CD69F2F0D1}" type="presOf" srcId="{C4FE5468-0018-4721-B82A-36408649117C}" destId="{6F1D0FB3-5931-E242-9A2A-054A84B8E467}" srcOrd="0" destOrd="0" presId="urn:microsoft.com/office/officeart/2005/8/layout/default"/>
    <dgm:cxn modelId="{17373F67-297A-4FDB-91EE-481C8950AC92}" srcId="{C4FE5468-0018-4721-B82A-36408649117C}" destId="{545B504F-F26B-4B54-A95E-49ECF2F42C13}" srcOrd="0" destOrd="0" parTransId="{E24639A2-F9BB-4FB5-92A6-8BCA1B352D94}" sibTransId="{0E22D5E1-A911-45D2-870A-F3FF2A690259}"/>
    <dgm:cxn modelId="{735451B6-9BCB-480D-90E6-0267D50617DE}" srcId="{C4FE5468-0018-4721-B82A-36408649117C}" destId="{48124165-90B8-40BE-94A0-76FDFD8764C5}" srcOrd="1" destOrd="0" parTransId="{062AC400-C77B-4AA4-BB1D-291DFE6D62AC}" sibTransId="{CBFA1ABC-FB35-467A-AC9D-1F006DDA1A5F}"/>
    <dgm:cxn modelId="{4BC60DB8-5080-D244-A51E-A46477983E83}" type="presOf" srcId="{00AE3F3D-0D67-478D-A116-BE68765AB1F6}" destId="{9A65A4D3-80B5-DA48-B298-B12B04C94BD2}" srcOrd="0" destOrd="0" presId="urn:microsoft.com/office/officeart/2005/8/layout/default"/>
    <dgm:cxn modelId="{4D6E69CF-B493-487D-9363-87A6661AE8E7}" srcId="{C4FE5468-0018-4721-B82A-36408649117C}" destId="{00AE3F3D-0D67-478D-A116-BE68765AB1F6}" srcOrd="2" destOrd="0" parTransId="{5D630C8D-F04E-4CAF-AD1D-5BAECD6B3F31}" sibTransId="{B7C69856-F544-4F66-8734-C0CF898E628F}"/>
    <dgm:cxn modelId="{B5D4A8FF-C0C2-B142-B204-E0FDCC81CF41}" type="presOf" srcId="{48124165-90B8-40BE-94A0-76FDFD8764C5}" destId="{BC626ECB-C262-3447-8C70-26B014D8A63C}" srcOrd="0" destOrd="0" presId="urn:microsoft.com/office/officeart/2005/8/layout/default"/>
    <dgm:cxn modelId="{2C9A5E47-CBC9-CC4F-8E48-292FD627AB16}" type="presParOf" srcId="{6F1D0FB3-5931-E242-9A2A-054A84B8E467}" destId="{75C25A10-4E10-8244-8616-8919CEB4FD64}" srcOrd="0" destOrd="0" presId="urn:microsoft.com/office/officeart/2005/8/layout/default"/>
    <dgm:cxn modelId="{10CCEE37-C268-AD4F-96E9-12416E62EA82}" type="presParOf" srcId="{6F1D0FB3-5931-E242-9A2A-054A84B8E467}" destId="{2966DF0A-E6B8-4B4F-986F-932857757C68}" srcOrd="1" destOrd="0" presId="urn:microsoft.com/office/officeart/2005/8/layout/default"/>
    <dgm:cxn modelId="{DADCD14C-D636-6E45-BB59-7741B47D6CBE}" type="presParOf" srcId="{6F1D0FB3-5931-E242-9A2A-054A84B8E467}" destId="{BC626ECB-C262-3447-8C70-26B014D8A63C}" srcOrd="2" destOrd="0" presId="urn:microsoft.com/office/officeart/2005/8/layout/default"/>
    <dgm:cxn modelId="{12CF2970-5F33-454C-8ACC-A996364158DF}" type="presParOf" srcId="{6F1D0FB3-5931-E242-9A2A-054A84B8E467}" destId="{39A28F21-7592-8F4F-B86B-930292E390F2}" srcOrd="3" destOrd="0" presId="urn:microsoft.com/office/officeart/2005/8/layout/default"/>
    <dgm:cxn modelId="{64024EBF-766E-3842-9CD2-3F655D2A7F36}" type="presParOf" srcId="{6F1D0FB3-5931-E242-9A2A-054A84B8E467}" destId="{9A65A4D3-80B5-DA48-B298-B12B04C94BD2}"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13F7DB5-497E-4EFE-867E-74F532FAB92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1487AAC-8482-44C2-B4BE-41FBE7CCE60B}">
      <dgm:prSet/>
      <dgm:spPr/>
      <dgm:t>
        <a:bodyPr/>
        <a:lstStyle/>
        <a:p>
          <a:r>
            <a:rPr lang="en-US"/>
            <a:t>Purpose: Defines the rights and obligations of the parties upon termination.</a:t>
          </a:r>
        </a:p>
      </dgm:t>
    </dgm:pt>
    <dgm:pt modelId="{06BAE806-4FB6-4BD2-907A-A27CB1FBD55E}" type="parTrans" cxnId="{F5767FE3-D52B-42A5-BF59-59CBCA1D25A9}">
      <dgm:prSet/>
      <dgm:spPr/>
      <dgm:t>
        <a:bodyPr/>
        <a:lstStyle/>
        <a:p>
          <a:endParaRPr lang="en-US"/>
        </a:p>
      </dgm:t>
    </dgm:pt>
    <dgm:pt modelId="{C34C368D-9472-4AB9-81A1-E88AE0D3276A}" type="sibTrans" cxnId="{F5767FE3-D52B-42A5-BF59-59CBCA1D25A9}">
      <dgm:prSet/>
      <dgm:spPr/>
      <dgm:t>
        <a:bodyPr/>
        <a:lstStyle/>
        <a:p>
          <a:endParaRPr lang="en-US"/>
        </a:p>
      </dgm:t>
    </dgm:pt>
    <dgm:pt modelId="{7F2F1AC2-C54B-48C7-9FDF-423168D8BF68}">
      <dgm:prSet/>
      <dgm:spPr/>
      <dgm:t>
        <a:bodyPr/>
        <a:lstStyle/>
        <a:p>
          <a:r>
            <a:rPr lang="en-US"/>
            <a:t>Example: 'In the event of termination or expiration of this Agreement, each party shall immediately cease use of the other party’s trademarks...'</a:t>
          </a:r>
        </a:p>
      </dgm:t>
    </dgm:pt>
    <dgm:pt modelId="{4C54C30D-BD6F-4343-903F-B2EDACB6D1FA}" type="parTrans" cxnId="{310239EA-6864-4BE6-BF8E-9643F262F250}">
      <dgm:prSet/>
      <dgm:spPr/>
      <dgm:t>
        <a:bodyPr/>
        <a:lstStyle/>
        <a:p>
          <a:endParaRPr lang="en-US"/>
        </a:p>
      </dgm:t>
    </dgm:pt>
    <dgm:pt modelId="{8DC51CA8-ABC2-4257-8DE4-3247D11EFA38}" type="sibTrans" cxnId="{310239EA-6864-4BE6-BF8E-9643F262F250}">
      <dgm:prSet/>
      <dgm:spPr/>
      <dgm:t>
        <a:bodyPr/>
        <a:lstStyle/>
        <a:p>
          <a:endParaRPr lang="en-US"/>
        </a:p>
      </dgm:t>
    </dgm:pt>
    <dgm:pt modelId="{6F71F790-69A7-4485-85AB-5EF81C785FA9}">
      <dgm:prSet/>
      <dgm:spPr/>
      <dgm:t>
        <a:bodyPr/>
        <a:lstStyle/>
        <a:p>
          <a:r>
            <a:rPr lang="en-US"/>
            <a:t>Explanation: Specifies post-termination duties, such as the return of confidential information or cessation of trademark use.</a:t>
          </a:r>
        </a:p>
      </dgm:t>
    </dgm:pt>
    <dgm:pt modelId="{2BA7D3DB-A111-4FFE-AD9C-B4FD6AECEFB2}" type="parTrans" cxnId="{9CA2FCAE-2F1A-4AF7-8560-87351F13E551}">
      <dgm:prSet/>
      <dgm:spPr/>
      <dgm:t>
        <a:bodyPr/>
        <a:lstStyle/>
        <a:p>
          <a:endParaRPr lang="en-US"/>
        </a:p>
      </dgm:t>
    </dgm:pt>
    <dgm:pt modelId="{5FADE115-4756-4FE5-AEDA-DA813F85378E}" type="sibTrans" cxnId="{9CA2FCAE-2F1A-4AF7-8560-87351F13E551}">
      <dgm:prSet/>
      <dgm:spPr/>
      <dgm:t>
        <a:bodyPr/>
        <a:lstStyle/>
        <a:p>
          <a:endParaRPr lang="en-US"/>
        </a:p>
      </dgm:t>
    </dgm:pt>
    <dgm:pt modelId="{DFD51519-177A-458D-9069-69467CA3B884}" type="pres">
      <dgm:prSet presAssocID="{B13F7DB5-497E-4EFE-867E-74F532FAB920}" presName="root" presStyleCnt="0">
        <dgm:presLayoutVars>
          <dgm:dir/>
          <dgm:resizeHandles val="exact"/>
        </dgm:presLayoutVars>
      </dgm:prSet>
      <dgm:spPr/>
    </dgm:pt>
    <dgm:pt modelId="{646838E8-7552-46A3-A857-0016845663AC}" type="pres">
      <dgm:prSet presAssocID="{31487AAC-8482-44C2-B4BE-41FBE7CCE60B}" presName="compNode" presStyleCnt="0"/>
      <dgm:spPr/>
    </dgm:pt>
    <dgm:pt modelId="{D3B8AC44-3ED6-4E44-9779-290699470A26}" type="pres">
      <dgm:prSet presAssocID="{31487AAC-8482-44C2-B4BE-41FBE7CCE60B}" presName="bgRect" presStyleLbl="bgShp" presStyleIdx="0" presStyleCnt="3"/>
      <dgm:spPr/>
    </dgm:pt>
    <dgm:pt modelId="{A54DF5F1-9E30-4AF8-B81A-75FEC041BDA9}" type="pres">
      <dgm:prSet presAssocID="{31487AAC-8482-44C2-B4BE-41FBE7CCE60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5B9F2A38-F29E-4EE4-9F27-450D54825D59}" type="pres">
      <dgm:prSet presAssocID="{31487AAC-8482-44C2-B4BE-41FBE7CCE60B}" presName="spaceRect" presStyleCnt="0"/>
      <dgm:spPr/>
    </dgm:pt>
    <dgm:pt modelId="{0727A49C-7B85-4365-BE8F-B7839EC1E24C}" type="pres">
      <dgm:prSet presAssocID="{31487AAC-8482-44C2-B4BE-41FBE7CCE60B}" presName="parTx" presStyleLbl="revTx" presStyleIdx="0" presStyleCnt="3">
        <dgm:presLayoutVars>
          <dgm:chMax val="0"/>
          <dgm:chPref val="0"/>
        </dgm:presLayoutVars>
      </dgm:prSet>
      <dgm:spPr/>
    </dgm:pt>
    <dgm:pt modelId="{C9F59BB2-D26E-450A-A81E-432583A762FF}" type="pres">
      <dgm:prSet presAssocID="{C34C368D-9472-4AB9-81A1-E88AE0D3276A}" presName="sibTrans" presStyleCnt="0"/>
      <dgm:spPr/>
    </dgm:pt>
    <dgm:pt modelId="{3A740484-D767-4FF7-B60C-EF665645234C}" type="pres">
      <dgm:prSet presAssocID="{7F2F1AC2-C54B-48C7-9FDF-423168D8BF68}" presName="compNode" presStyleCnt="0"/>
      <dgm:spPr/>
    </dgm:pt>
    <dgm:pt modelId="{E9C7EEDA-0904-4D31-914C-54F843C22FA2}" type="pres">
      <dgm:prSet presAssocID="{7F2F1AC2-C54B-48C7-9FDF-423168D8BF68}" presName="bgRect" presStyleLbl="bgShp" presStyleIdx="1" presStyleCnt="3"/>
      <dgm:spPr/>
    </dgm:pt>
    <dgm:pt modelId="{CE485E23-06FE-408B-AB0C-BC567F0514CC}" type="pres">
      <dgm:prSet presAssocID="{7F2F1AC2-C54B-48C7-9FDF-423168D8BF6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 Sign"/>
        </a:ext>
      </dgm:extLst>
    </dgm:pt>
    <dgm:pt modelId="{983EB2E6-5EA3-4CDF-B37D-71826088BCEA}" type="pres">
      <dgm:prSet presAssocID="{7F2F1AC2-C54B-48C7-9FDF-423168D8BF68}" presName="spaceRect" presStyleCnt="0"/>
      <dgm:spPr/>
    </dgm:pt>
    <dgm:pt modelId="{9E781DD7-34D4-4F4B-9F4D-1D865A6F6F81}" type="pres">
      <dgm:prSet presAssocID="{7F2F1AC2-C54B-48C7-9FDF-423168D8BF68}" presName="parTx" presStyleLbl="revTx" presStyleIdx="1" presStyleCnt="3">
        <dgm:presLayoutVars>
          <dgm:chMax val="0"/>
          <dgm:chPref val="0"/>
        </dgm:presLayoutVars>
      </dgm:prSet>
      <dgm:spPr/>
    </dgm:pt>
    <dgm:pt modelId="{7FBC67FF-CB8A-4423-9685-D2F1D7EAB6C8}" type="pres">
      <dgm:prSet presAssocID="{8DC51CA8-ABC2-4257-8DE4-3247D11EFA38}" presName="sibTrans" presStyleCnt="0"/>
      <dgm:spPr/>
    </dgm:pt>
    <dgm:pt modelId="{CD92F403-89B6-4383-B09B-8B9E757D363A}" type="pres">
      <dgm:prSet presAssocID="{6F71F790-69A7-4485-85AB-5EF81C785FA9}" presName="compNode" presStyleCnt="0"/>
      <dgm:spPr/>
    </dgm:pt>
    <dgm:pt modelId="{F93C714A-858E-45E8-8188-BA247ADDDA69}" type="pres">
      <dgm:prSet presAssocID="{6F71F790-69A7-4485-85AB-5EF81C785FA9}" presName="bgRect" presStyleLbl="bgShp" presStyleIdx="2" presStyleCnt="3"/>
      <dgm:spPr/>
    </dgm:pt>
    <dgm:pt modelId="{F6C5CF5A-0772-42C8-B4B5-24DCCD3406F3}" type="pres">
      <dgm:prSet presAssocID="{6F71F790-69A7-4485-85AB-5EF81C785FA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dge"/>
        </a:ext>
      </dgm:extLst>
    </dgm:pt>
    <dgm:pt modelId="{527FFC37-B75F-43EC-A3D8-C7E1433AD6F4}" type="pres">
      <dgm:prSet presAssocID="{6F71F790-69A7-4485-85AB-5EF81C785FA9}" presName="spaceRect" presStyleCnt="0"/>
      <dgm:spPr/>
    </dgm:pt>
    <dgm:pt modelId="{4C157EDB-0E6D-4047-BD6D-CF0C18C2E80C}" type="pres">
      <dgm:prSet presAssocID="{6F71F790-69A7-4485-85AB-5EF81C785FA9}" presName="parTx" presStyleLbl="revTx" presStyleIdx="2" presStyleCnt="3">
        <dgm:presLayoutVars>
          <dgm:chMax val="0"/>
          <dgm:chPref val="0"/>
        </dgm:presLayoutVars>
      </dgm:prSet>
      <dgm:spPr/>
    </dgm:pt>
  </dgm:ptLst>
  <dgm:cxnLst>
    <dgm:cxn modelId="{FA5F3C92-AD5B-41E7-AF08-0471FA6CB087}" type="presOf" srcId="{31487AAC-8482-44C2-B4BE-41FBE7CCE60B}" destId="{0727A49C-7B85-4365-BE8F-B7839EC1E24C}" srcOrd="0" destOrd="0" presId="urn:microsoft.com/office/officeart/2018/2/layout/IconVerticalSolidList"/>
    <dgm:cxn modelId="{9CA2FCAE-2F1A-4AF7-8560-87351F13E551}" srcId="{B13F7DB5-497E-4EFE-867E-74F532FAB920}" destId="{6F71F790-69A7-4485-85AB-5EF81C785FA9}" srcOrd="2" destOrd="0" parTransId="{2BA7D3DB-A111-4FFE-AD9C-B4FD6AECEFB2}" sibTransId="{5FADE115-4756-4FE5-AEDA-DA813F85378E}"/>
    <dgm:cxn modelId="{C34DD0C6-5274-4F24-9F93-8FC3615C83F0}" type="presOf" srcId="{7F2F1AC2-C54B-48C7-9FDF-423168D8BF68}" destId="{9E781DD7-34D4-4F4B-9F4D-1D865A6F6F81}" srcOrd="0" destOrd="0" presId="urn:microsoft.com/office/officeart/2018/2/layout/IconVerticalSolidList"/>
    <dgm:cxn modelId="{8B8C72E3-C168-4873-B33E-DA486C10E4EA}" type="presOf" srcId="{6F71F790-69A7-4485-85AB-5EF81C785FA9}" destId="{4C157EDB-0E6D-4047-BD6D-CF0C18C2E80C}" srcOrd="0" destOrd="0" presId="urn:microsoft.com/office/officeart/2018/2/layout/IconVerticalSolidList"/>
    <dgm:cxn modelId="{F5767FE3-D52B-42A5-BF59-59CBCA1D25A9}" srcId="{B13F7DB5-497E-4EFE-867E-74F532FAB920}" destId="{31487AAC-8482-44C2-B4BE-41FBE7CCE60B}" srcOrd="0" destOrd="0" parTransId="{06BAE806-4FB6-4BD2-907A-A27CB1FBD55E}" sibTransId="{C34C368D-9472-4AB9-81A1-E88AE0D3276A}"/>
    <dgm:cxn modelId="{310239EA-6864-4BE6-BF8E-9643F262F250}" srcId="{B13F7DB5-497E-4EFE-867E-74F532FAB920}" destId="{7F2F1AC2-C54B-48C7-9FDF-423168D8BF68}" srcOrd="1" destOrd="0" parTransId="{4C54C30D-BD6F-4343-903F-B2EDACB6D1FA}" sibTransId="{8DC51CA8-ABC2-4257-8DE4-3247D11EFA38}"/>
    <dgm:cxn modelId="{05EC0AEB-8FC2-4B04-BD8B-84990E10EE22}" type="presOf" srcId="{B13F7DB5-497E-4EFE-867E-74F532FAB920}" destId="{DFD51519-177A-458D-9069-69467CA3B884}" srcOrd="0" destOrd="0" presId="urn:microsoft.com/office/officeart/2018/2/layout/IconVerticalSolidList"/>
    <dgm:cxn modelId="{7C67931D-602B-4070-B7AE-29B5DA57C002}" type="presParOf" srcId="{DFD51519-177A-458D-9069-69467CA3B884}" destId="{646838E8-7552-46A3-A857-0016845663AC}" srcOrd="0" destOrd="0" presId="urn:microsoft.com/office/officeart/2018/2/layout/IconVerticalSolidList"/>
    <dgm:cxn modelId="{7B3586F0-E8C7-4D2D-B286-06521E656B78}" type="presParOf" srcId="{646838E8-7552-46A3-A857-0016845663AC}" destId="{D3B8AC44-3ED6-4E44-9779-290699470A26}" srcOrd="0" destOrd="0" presId="urn:microsoft.com/office/officeart/2018/2/layout/IconVerticalSolidList"/>
    <dgm:cxn modelId="{75DCE2FB-E0CA-41CE-ACB8-0CA6D109066A}" type="presParOf" srcId="{646838E8-7552-46A3-A857-0016845663AC}" destId="{A54DF5F1-9E30-4AF8-B81A-75FEC041BDA9}" srcOrd="1" destOrd="0" presId="urn:microsoft.com/office/officeart/2018/2/layout/IconVerticalSolidList"/>
    <dgm:cxn modelId="{8A3671EF-204C-4D1A-85E9-F263B89FAC12}" type="presParOf" srcId="{646838E8-7552-46A3-A857-0016845663AC}" destId="{5B9F2A38-F29E-4EE4-9F27-450D54825D59}" srcOrd="2" destOrd="0" presId="urn:microsoft.com/office/officeart/2018/2/layout/IconVerticalSolidList"/>
    <dgm:cxn modelId="{9CD7AEE1-91E7-4453-A802-88C8FF6E633B}" type="presParOf" srcId="{646838E8-7552-46A3-A857-0016845663AC}" destId="{0727A49C-7B85-4365-BE8F-B7839EC1E24C}" srcOrd="3" destOrd="0" presId="urn:microsoft.com/office/officeart/2018/2/layout/IconVerticalSolidList"/>
    <dgm:cxn modelId="{6077ECA5-60E8-40C4-B920-4C1F508C0C96}" type="presParOf" srcId="{DFD51519-177A-458D-9069-69467CA3B884}" destId="{C9F59BB2-D26E-450A-A81E-432583A762FF}" srcOrd="1" destOrd="0" presId="urn:microsoft.com/office/officeart/2018/2/layout/IconVerticalSolidList"/>
    <dgm:cxn modelId="{FAE1B8B4-1ADD-4FF6-999A-FD69FFE257A1}" type="presParOf" srcId="{DFD51519-177A-458D-9069-69467CA3B884}" destId="{3A740484-D767-4FF7-B60C-EF665645234C}" srcOrd="2" destOrd="0" presId="urn:microsoft.com/office/officeart/2018/2/layout/IconVerticalSolidList"/>
    <dgm:cxn modelId="{B4467128-E8B9-4BA9-BE6B-12C4FA9E818C}" type="presParOf" srcId="{3A740484-D767-4FF7-B60C-EF665645234C}" destId="{E9C7EEDA-0904-4D31-914C-54F843C22FA2}" srcOrd="0" destOrd="0" presId="urn:microsoft.com/office/officeart/2018/2/layout/IconVerticalSolidList"/>
    <dgm:cxn modelId="{86C1CDB2-80AC-4016-87FF-F539566DC479}" type="presParOf" srcId="{3A740484-D767-4FF7-B60C-EF665645234C}" destId="{CE485E23-06FE-408B-AB0C-BC567F0514CC}" srcOrd="1" destOrd="0" presId="urn:microsoft.com/office/officeart/2018/2/layout/IconVerticalSolidList"/>
    <dgm:cxn modelId="{8D58BA0B-C26D-45DE-83D5-A52073290D35}" type="presParOf" srcId="{3A740484-D767-4FF7-B60C-EF665645234C}" destId="{983EB2E6-5EA3-4CDF-B37D-71826088BCEA}" srcOrd="2" destOrd="0" presId="urn:microsoft.com/office/officeart/2018/2/layout/IconVerticalSolidList"/>
    <dgm:cxn modelId="{F3396A27-D2D3-4156-BF3B-E8979F062A45}" type="presParOf" srcId="{3A740484-D767-4FF7-B60C-EF665645234C}" destId="{9E781DD7-34D4-4F4B-9F4D-1D865A6F6F81}" srcOrd="3" destOrd="0" presId="urn:microsoft.com/office/officeart/2018/2/layout/IconVerticalSolidList"/>
    <dgm:cxn modelId="{5CCFDB77-E53A-491F-A9D6-BEC40C0A04FD}" type="presParOf" srcId="{DFD51519-177A-458D-9069-69467CA3B884}" destId="{7FBC67FF-CB8A-4423-9685-D2F1D7EAB6C8}" srcOrd="3" destOrd="0" presId="urn:microsoft.com/office/officeart/2018/2/layout/IconVerticalSolidList"/>
    <dgm:cxn modelId="{65B23B9B-9536-432A-A6B9-1421826AAAB3}" type="presParOf" srcId="{DFD51519-177A-458D-9069-69467CA3B884}" destId="{CD92F403-89B6-4383-B09B-8B9E757D363A}" srcOrd="4" destOrd="0" presId="urn:microsoft.com/office/officeart/2018/2/layout/IconVerticalSolidList"/>
    <dgm:cxn modelId="{4C8495F9-DB8C-4479-84E3-391BAABB6FF1}" type="presParOf" srcId="{CD92F403-89B6-4383-B09B-8B9E757D363A}" destId="{F93C714A-858E-45E8-8188-BA247ADDDA69}" srcOrd="0" destOrd="0" presId="urn:microsoft.com/office/officeart/2018/2/layout/IconVerticalSolidList"/>
    <dgm:cxn modelId="{EE50E62A-3968-4AFB-A853-14F2F35C9973}" type="presParOf" srcId="{CD92F403-89B6-4383-B09B-8B9E757D363A}" destId="{F6C5CF5A-0772-42C8-B4B5-24DCCD3406F3}" srcOrd="1" destOrd="0" presId="urn:microsoft.com/office/officeart/2018/2/layout/IconVerticalSolidList"/>
    <dgm:cxn modelId="{C819A635-FE57-486A-BE72-8C9EF8708A18}" type="presParOf" srcId="{CD92F403-89B6-4383-B09B-8B9E757D363A}" destId="{527FFC37-B75F-43EC-A3D8-C7E1433AD6F4}" srcOrd="2" destOrd="0" presId="urn:microsoft.com/office/officeart/2018/2/layout/IconVerticalSolidList"/>
    <dgm:cxn modelId="{D4C8ACF6-406E-4B73-A49E-BA5E4846F04D}" type="presParOf" srcId="{CD92F403-89B6-4383-B09B-8B9E757D363A}" destId="{4C157EDB-0E6D-4047-BD6D-CF0C18C2E80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4BB1FD9-0575-4533-85F6-07F5DD84A2C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F814753-F43C-46B9-8D93-25D4DD3259BA}">
      <dgm:prSet/>
      <dgm:spPr/>
      <dgm:t>
        <a:bodyPr/>
        <a:lstStyle/>
        <a:p>
          <a:r>
            <a:rPr lang="en-US"/>
            <a:t>Purpose: Allows a party to retain goods or assets as security for unpaid amounts.</a:t>
          </a:r>
        </a:p>
      </dgm:t>
    </dgm:pt>
    <dgm:pt modelId="{EABA8697-4740-480C-BDB5-14D5828CAFF8}" type="parTrans" cxnId="{79BF8CBA-BEEC-4509-90FA-F31C6CA6BC43}">
      <dgm:prSet/>
      <dgm:spPr/>
      <dgm:t>
        <a:bodyPr/>
        <a:lstStyle/>
        <a:p>
          <a:endParaRPr lang="en-US"/>
        </a:p>
      </dgm:t>
    </dgm:pt>
    <dgm:pt modelId="{A08C6DAD-96B5-4A7D-AFB3-1E58DB991A0E}" type="sibTrans" cxnId="{79BF8CBA-BEEC-4509-90FA-F31C6CA6BC43}">
      <dgm:prSet/>
      <dgm:spPr/>
      <dgm:t>
        <a:bodyPr/>
        <a:lstStyle/>
        <a:p>
          <a:endParaRPr lang="en-US"/>
        </a:p>
      </dgm:t>
    </dgm:pt>
    <dgm:pt modelId="{9CE70CC4-C302-45A9-B9D9-3C66B3687ED6}">
      <dgm:prSet/>
      <dgm:spPr/>
      <dgm:t>
        <a:bodyPr/>
        <a:lstStyle/>
        <a:p>
          <a:r>
            <a:rPr lang="en-US"/>
            <a:t>Example: '[Party A] shall have a contractual lien over all products and materials...'</a:t>
          </a:r>
        </a:p>
      </dgm:t>
    </dgm:pt>
    <dgm:pt modelId="{487B8220-870F-44D1-8897-5CE619F318B7}" type="parTrans" cxnId="{84EB7195-B2C1-4D46-B706-37841037BB82}">
      <dgm:prSet/>
      <dgm:spPr/>
      <dgm:t>
        <a:bodyPr/>
        <a:lstStyle/>
        <a:p>
          <a:endParaRPr lang="en-US"/>
        </a:p>
      </dgm:t>
    </dgm:pt>
    <dgm:pt modelId="{363C4B82-9BF1-4B77-A1AB-3F4A5E7F764C}" type="sibTrans" cxnId="{84EB7195-B2C1-4D46-B706-37841037BB82}">
      <dgm:prSet/>
      <dgm:spPr/>
      <dgm:t>
        <a:bodyPr/>
        <a:lstStyle/>
        <a:p>
          <a:endParaRPr lang="en-US"/>
        </a:p>
      </dgm:t>
    </dgm:pt>
    <dgm:pt modelId="{AB94358C-6823-4BB7-BD43-D7761F6DA376}">
      <dgm:prSet/>
      <dgm:spPr/>
      <dgm:t>
        <a:bodyPr/>
        <a:lstStyle/>
        <a:p>
          <a:r>
            <a:rPr lang="en-US"/>
            <a:t>Explanation: This clause grants security to a party in the case of non-payment by retaining assets.</a:t>
          </a:r>
        </a:p>
      </dgm:t>
    </dgm:pt>
    <dgm:pt modelId="{98572F58-2DBF-4A54-AF30-E2F6A0F53FD2}" type="parTrans" cxnId="{91A85689-6DA6-453A-98B6-F075026FAE6D}">
      <dgm:prSet/>
      <dgm:spPr/>
      <dgm:t>
        <a:bodyPr/>
        <a:lstStyle/>
        <a:p>
          <a:endParaRPr lang="en-US"/>
        </a:p>
      </dgm:t>
    </dgm:pt>
    <dgm:pt modelId="{AC8CEEFC-5330-4566-A736-87B02F3EBAB6}" type="sibTrans" cxnId="{91A85689-6DA6-453A-98B6-F075026FAE6D}">
      <dgm:prSet/>
      <dgm:spPr/>
      <dgm:t>
        <a:bodyPr/>
        <a:lstStyle/>
        <a:p>
          <a:endParaRPr lang="en-US"/>
        </a:p>
      </dgm:t>
    </dgm:pt>
    <dgm:pt modelId="{A3AA81D3-5E55-49F5-9187-0E4D1852B12C}" type="pres">
      <dgm:prSet presAssocID="{84BB1FD9-0575-4533-85F6-07F5DD84A2CD}" presName="root" presStyleCnt="0">
        <dgm:presLayoutVars>
          <dgm:dir/>
          <dgm:resizeHandles val="exact"/>
        </dgm:presLayoutVars>
      </dgm:prSet>
      <dgm:spPr/>
    </dgm:pt>
    <dgm:pt modelId="{8E96EE0D-61C5-4011-BDCC-9113C461D952}" type="pres">
      <dgm:prSet presAssocID="{5F814753-F43C-46B9-8D93-25D4DD3259BA}" presName="compNode" presStyleCnt="0"/>
      <dgm:spPr/>
    </dgm:pt>
    <dgm:pt modelId="{0C28D4E3-4A36-4824-BF89-8E8DE4D66C80}" type="pres">
      <dgm:prSet presAssocID="{5F814753-F43C-46B9-8D93-25D4DD3259BA}" presName="bgRect" presStyleLbl="bgShp" presStyleIdx="0" presStyleCnt="3"/>
      <dgm:spPr/>
    </dgm:pt>
    <dgm:pt modelId="{020D7334-31AA-47B2-9F67-808FA9951C47}" type="pres">
      <dgm:prSet presAssocID="{5F814753-F43C-46B9-8D93-25D4DD3259B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0D5672DE-9841-4068-ABF7-4BDCDB18364B}" type="pres">
      <dgm:prSet presAssocID="{5F814753-F43C-46B9-8D93-25D4DD3259BA}" presName="spaceRect" presStyleCnt="0"/>
      <dgm:spPr/>
    </dgm:pt>
    <dgm:pt modelId="{CDC7F498-2905-465D-899F-4DFD5673C40E}" type="pres">
      <dgm:prSet presAssocID="{5F814753-F43C-46B9-8D93-25D4DD3259BA}" presName="parTx" presStyleLbl="revTx" presStyleIdx="0" presStyleCnt="3">
        <dgm:presLayoutVars>
          <dgm:chMax val="0"/>
          <dgm:chPref val="0"/>
        </dgm:presLayoutVars>
      </dgm:prSet>
      <dgm:spPr/>
    </dgm:pt>
    <dgm:pt modelId="{53AAEC5B-A76C-4557-9BDA-468F9079A4A3}" type="pres">
      <dgm:prSet presAssocID="{A08C6DAD-96B5-4A7D-AFB3-1E58DB991A0E}" presName="sibTrans" presStyleCnt="0"/>
      <dgm:spPr/>
    </dgm:pt>
    <dgm:pt modelId="{FB659692-42DE-4ADB-A469-EB8A85490B63}" type="pres">
      <dgm:prSet presAssocID="{9CE70CC4-C302-45A9-B9D9-3C66B3687ED6}" presName="compNode" presStyleCnt="0"/>
      <dgm:spPr/>
    </dgm:pt>
    <dgm:pt modelId="{7B0A799D-15D4-4C3F-B488-CFDF5C66D0CE}" type="pres">
      <dgm:prSet presAssocID="{9CE70CC4-C302-45A9-B9D9-3C66B3687ED6}" presName="bgRect" presStyleLbl="bgShp" presStyleIdx="1" presStyleCnt="3"/>
      <dgm:spPr/>
    </dgm:pt>
    <dgm:pt modelId="{83DDD93D-DD68-4FAF-A4A5-731011CF905E}" type="pres">
      <dgm:prSet presAssocID="{9CE70CC4-C302-45A9-B9D9-3C66B3687ED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k"/>
        </a:ext>
      </dgm:extLst>
    </dgm:pt>
    <dgm:pt modelId="{FC938938-FF84-4694-BE68-CF85095A6A32}" type="pres">
      <dgm:prSet presAssocID="{9CE70CC4-C302-45A9-B9D9-3C66B3687ED6}" presName="spaceRect" presStyleCnt="0"/>
      <dgm:spPr/>
    </dgm:pt>
    <dgm:pt modelId="{90CA637E-3743-4DF0-8DDA-B78B4546D824}" type="pres">
      <dgm:prSet presAssocID="{9CE70CC4-C302-45A9-B9D9-3C66B3687ED6}" presName="parTx" presStyleLbl="revTx" presStyleIdx="1" presStyleCnt="3">
        <dgm:presLayoutVars>
          <dgm:chMax val="0"/>
          <dgm:chPref val="0"/>
        </dgm:presLayoutVars>
      </dgm:prSet>
      <dgm:spPr/>
    </dgm:pt>
    <dgm:pt modelId="{232F079A-CB2D-4914-9681-B78BF8C256AF}" type="pres">
      <dgm:prSet presAssocID="{363C4B82-9BF1-4B77-A1AB-3F4A5E7F764C}" presName="sibTrans" presStyleCnt="0"/>
      <dgm:spPr/>
    </dgm:pt>
    <dgm:pt modelId="{536246D3-AF1D-47A8-AECB-D4052BB53B02}" type="pres">
      <dgm:prSet presAssocID="{AB94358C-6823-4BB7-BD43-D7761F6DA376}" presName="compNode" presStyleCnt="0"/>
      <dgm:spPr/>
    </dgm:pt>
    <dgm:pt modelId="{9B641982-CA72-4AAF-86F2-300DF6D2FCBA}" type="pres">
      <dgm:prSet presAssocID="{AB94358C-6823-4BB7-BD43-D7761F6DA376}" presName="bgRect" presStyleLbl="bgShp" presStyleIdx="2" presStyleCnt="3"/>
      <dgm:spPr/>
    </dgm:pt>
    <dgm:pt modelId="{DE4629BD-B5F8-4A8D-B390-EA4FF6870DFF}" type="pres">
      <dgm:prSet presAssocID="{AB94358C-6823-4BB7-BD43-D7761F6DA37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755D98D6-6BFF-4D23-A70A-69F59B1A3AC5}" type="pres">
      <dgm:prSet presAssocID="{AB94358C-6823-4BB7-BD43-D7761F6DA376}" presName="spaceRect" presStyleCnt="0"/>
      <dgm:spPr/>
    </dgm:pt>
    <dgm:pt modelId="{FF4B6194-624E-46F8-9EF0-B861BC503A2A}" type="pres">
      <dgm:prSet presAssocID="{AB94358C-6823-4BB7-BD43-D7761F6DA376}" presName="parTx" presStyleLbl="revTx" presStyleIdx="2" presStyleCnt="3">
        <dgm:presLayoutVars>
          <dgm:chMax val="0"/>
          <dgm:chPref val="0"/>
        </dgm:presLayoutVars>
      </dgm:prSet>
      <dgm:spPr/>
    </dgm:pt>
  </dgm:ptLst>
  <dgm:cxnLst>
    <dgm:cxn modelId="{3BE11927-6C8D-4BF9-97E3-C0C499AB1265}" type="presOf" srcId="{AB94358C-6823-4BB7-BD43-D7761F6DA376}" destId="{FF4B6194-624E-46F8-9EF0-B861BC503A2A}" srcOrd="0" destOrd="0" presId="urn:microsoft.com/office/officeart/2018/2/layout/IconVerticalSolidList"/>
    <dgm:cxn modelId="{A6275C27-B293-41D8-A183-992B1496C878}" type="presOf" srcId="{9CE70CC4-C302-45A9-B9D9-3C66B3687ED6}" destId="{90CA637E-3743-4DF0-8DDA-B78B4546D824}" srcOrd="0" destOrd="0" presId="urn:microsoft.com/office/officeart/2018/2/layout/IconVerticalSolidList"/>
    <dgm:cxn modelId="{91A85689-6DA6-453A-98B6-F075026FAE6D}" srcId="{84BB1FD9-0575-4533-85F6-07F5DD84A2CD}" destId="{AB94358C-6823-4BB7-BD43-D7761F6DA376}" srcOrd="2" destOrd="0" parTransId="{98572F58-2DBF-4A54-AF30-E2F6A0F53FD2}" sibTransId="{AC8CEEFC-5330-4566-A736-87B02F3EBAB6}"/>
    <dgm:cxn modelId="{6349E58E-4AC7-49D5-B0E2-D563C855BA36}" type="presOf" srcId="{5F814753-F43C-46B9-8D93-25D4DD3259BA}" destId="{CDC7F498-2905-465D-899F-4DFD5673C40E}" srcOrd="0" destOrd="0" presId="urn:microsoft.com/office/officeart/2018/2/layout/IconVerticalSolidList"/>
    <dgm:cxn modelId="{84EB7195-B2C1-4D46-B706-37841037BB82}" srcId="{84BB1FD9-0575-4533-85F6-07F5DD84A2CD}" destId="{9CE70CC4-C302-45A9-B9D9-3C66B3687ED6}" srcOrd="1" destOrd="0" parTransId="{487B8220-870F-44D1-8897-5CE619F318B7}" sibTransId="{363C4B82-9BF1-4B77-A1AB-3F4A5E7F764C}"/>
    <dgm:cxn modelId="{1E0AB79C-09B5-44AC-99DA-98BEA3D9F3D6}" type="presOf" srcId="{84BB1FD9-0575-4533-85F6-07F5DD84A2CD}" destId="{A3AA81D3-5E55-49F5-9187-0E4D1852B12C}" srcOrd="0" destOrd="0" presId="urn:microsoft.com/office/officeart/2018/2/layout/IconVerticalSolidList"/>
    <dgm:cxn modelId="{79BF8CBA-BEEC-4509-90FA-F31C6CA6BC43}" srcId="{84BB1FD9-0575-4533-85F6-07F5DD84A2CD}" destId="{5F814753-F43C-46B9-8D93-25D4DD3259BA}" srcOrd="0" destOrd="0" parTransId="{EABA8697-4740-480C-BDB5-14D5828CAFF8}" sibTransId="{A08C6DAD-96B5-4A7D-AFB3-1E58DB991A0E}"/>
    <dgm:cxn modelId="{F0628EC2-349E-4516-9424-0F96174C9E69}" type="presParOf" srcId="{A3AA81D3-5E55-49F5-9187-0E4D1852B12C}" destId="{8E96EE0D-61C5-4011-BDCC-9113C461D952}" srcOrd="0" destOrd="0" presId="urn:microsoft.com/office/officeart/2018/2/layout/IconVerticalSolidList"/>
    <dgm:cxn modelId="{89F55C54-89CF-4E42-9E7A-CBDE24C3C2E8}" type="presParOf" srcId="{8E96EE0D-61C5-4011-BDCC-9113C461D952}" destId="{0C28D4E3-4A36-4824-BF89-8E8DE4D66C80}" srcOrd="0" destOrd="0" presId="urn:microsoft.com/office/officeart/2018/2/layout/IconVerticalSolidList"/>
    <dgm:cxn modelId="{FA4063B3-0B09-4D0F-9CE1-18A733A2C456}" type="presParOf" srcId="{8E96EE0D-61C5-4011-BDCC-9113C461D952}" destId="{020D7334-31AA-47B2-9F67-808FA9951C47}" srcOrd="1" destOrd="0" presId="urn:microsoft.com/office/officeart/2018/2/layout/IconVerticalSolidList"/>
    <dgm:cxn modelId="{E4D3C90E-A607-45D0-AA17-54BDB40EA000}" type="presParOf" srcId="{8E96EE0D-61C5-4011-BDCC-9113C461D952}" destId="{0D5672DE-9841-4068-ABF7-4BDCDB18364B}" srcOrd="2" destOrd="0" presId="urn:microsoft.com/office/officeart/2018/2/layout/IconVerticalSolidList"/>
    <dgm:cxn modelId="{0771C71A-1A34-4F94-AB33-21CCA85AE021}" type="presParOf" srcId="{8E96EE0D-61C5-4011-BDCC-9113C461D952}" destId="{CDC7F498-2905-465D-899F-4DFD5673C40E}" srcOrd="3" destOrd="0" presId="urn:microsoft.com/office/officeart/2018/2/layout/IconVerticalSolidList"/>
    <dgm:cxn modelId="{C0F4E4F1-A246-48E9-8DDE-921912BF94E8}" type="presParOf" srcId="{A3AA81D3-5E55-49F5-9187-0E4D1852B12C}" destId="{53AAEC5B-A76C-4557-9BDA-468F9079A4A3}" srcOrd="1" destOrd="0" presId="urn:microsoft.com/office/officeart/2018/2/layout/IconVerticalSolidList"/>
    <dgm:cxn modelId="{BCF17781-FD3E-4C76-8CB0-D1368F01E19F}" type="presParOf" srcId="{A3AA81D3-5E55-49F5-9187-0E4D1852B12C}" destId="{FB659692-42DE-4ADB-A469-EB8A85490B63}" srcOrd="2" destOrd="0" presId="urn:microsoft.com/office/officeart/2018/2/layout/IconVerticalSolidList"/>
    <dgm:cxn modelId="{4C963187-C77F-45CB-BF44-15C7B8D40A78}" type="presParOf" srcId="{FB659692-42DE-4ADB-A469-EB8A85490B63}" destId="{7B0A799D-15D4-4C3F-B488-CFDF5C66D0CE}" srcOrd="0" destOrd="0" presId="urn:microsoft.com/office/officeart/2018/2/layout/IconVerticalSolidList"/>
    <dgm:cxn modelId="{E6942066-874E-4C01-8F8E-1C28A3E9CBD5}" type="presParOf" srcId="{FB659692-42DE-4ADB-A469-EB8A85490B63}" destId="{83DDD93D-DD68-4FAF-A4A5-731011CF905E}" srcOrd="1" destOrd="0" presId="urn:microsoft.com/office/officeart/2018/2/layout/IconVerticalSolidList"/>
    <dgm:cxn modelId="{309B6AFA-8E5E-4FBC-8DA2-E98274A5BED4}" type="presParOf" srcId="{FB659692-42DE-4ADB-A469-EB8A85490B63}" destId="{FC938938-FF84-4694-BE68-CF85095A6A32}" srcOrd="2" destOrd="0" presId="urn:microsoft.com/office/officeart/2018/2/layout/IconVerticalSolidList"/>
    <dgm:cxn modelId="{7241CDB0-C579-40D4-9393-9E6BF771BA43}" type="presParOf" srcId="{FB659692-42DE-4ADB-A469-EB8A85490B63}" destId="{90CA637E-3743-4DF0-8DDA-B78B4546D824}" srcOrd="3" destOrd="0" presId="urn:microsoft.com/office/officeart/2018/2/layout/IconVerticalSolidList"/>
    <dgm:cxn modelId="{42F1A01F-EAEB-49EB-A49B-FA7D61B1A0B4}" type="presParOf" srcId="{A3AA81D3-5E55-49F5-9187-0E4D1852B12C}" destId="{232F079A-CB2D-4914-9681-B78BF8C256AF}" srcOrd="3" destOrd="0" presId="urn:microsoft.com/office/officeart/2018/2/layout/IconVerticalSolidList"/>
    <dgm:cxn modelId="{6542FA4C-0518-4321-ABB0-49D13E9430E3}" type="presParOf" srcId="{A3AA81D3-5E55-49F5-9187-0E4D1852B12C}" destId="{536246D3-AF1D-47A8-AECB-D4052BB53B02}" srcOrd="4" destOrd="0" presId="urn:microsoft.com/office/officeart/2018/2/layout/IconVerticalSolidList"/>
    <dgm:cxn modelId="{9FB4DF59-70F4-49FB-B75D-3FA1BB25AED2}" type="presParOf" srcId="{536246D3-AF1D-47A8-AECB-D4052BB53B02}" destId="{9B641982-CA72-4AAF-86F2-300DF6D2FCBA}" srcOrd="0" destOrd="0" presId="urn:microsoft.com/office/officeart/2018/2/layout/IconVerticalSolidList"/>
    <dgm:cxn modelId="{3A09E583-9A59-4B5B-8373-CFF9C6F4D4D3}" type="presParOf" srcId="{536246D3-AF1D-47A8-AECB-D4052BB53B02}" destId="{DE4629BD-B5F8-4A8D-B390-EA4FF6870DFF}" srcOrd="1" destOrd="0" presId="urn:microsoft.com/office/officeart/2018/2/layout/IconVerticalSolidList"/>
    <dgm:cxn modelId="{31C91AC5-AC9E-4062-9599-29F7877B0F28}" type="presParOf" srcId="{536246D3-AF1D-47A8-AECB-D4052BB53B02}" destId="{755D98D6-6BFF-4D23-A70A-69F59B1A3AC5}" srcOrd="2" destOrd="0" presId="urn:microsoft.com/office/officeart/2018/2/layout/IconVerticalSolidList"/>
    <dgm:cxn modelId="{38075CC7-2305-4BDA-ABF2-092D494BEC57}" type="presParOf" srcId="{536246D3-AF1D-47A8-AECB-D4052BB53B02}" destId="{FF4B6194-624E-46F8-9EF0-B861BC503A2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DFDCEA6-37A1-4A10-A398-E3271807A8F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4EEF0C1-5F3B-4A2B-A97E-D6F0C041345C}">
      <dgm:prSet/>
      <dgm:spPr/>
      <dgm:t>
        <a:bodyPr/>
        <a:lstStyle/>
        <a:p>
          <a:r>
            <a:rPr lang="en-US"/>
            <a:t>Purpose: Allocates responsibility for costs incurred during the contract.</a:t>
          </a:r>
        </a:p>
      </dgm:t>
    </dgm:pt>
    <dgm:pt modelId="{020E3D28-6AF5-4132-9F5F-9D18AD0392B2}" type="parTrans" cxnId="{42C81A9E-D3FE-44CF-8D7B-B4B58FFD9692}">
      <dgm:prSet/>
      <dgm:spPr/>
      <dgm:t>
        <a:bodyPr/>
        <a:lstStyle/>
        <a:p>
          <a:endParaRPr lang="en-US"/>
        </a:p>
      </dgm:t>
    </dgm:pt>
    <dgm:pt modelId="{10C537E8-1FDA-4AD3-A6B2-29A9B36181B1}" type="sibTrans" cxnId="{42C81A9E-D3FE-44CF-8D7B-B4B58FFD9692}">
      <dgm:prSet/>
      <dgm:spPr/>
      <dgm:t>
        <a:bodyPr/>
        <a:lstStyle/>
        <a:p>
          <a:endParaRPr lang="en-US"/>
        </a:p>
      </dgm:t>
    </dgm:pt>
    <dgm:pt modelId="{2F83B9B1-D343-421F-B249-B55DEDEAEC42}">
      <dgm:prSet/>
      <dgm:spPr/>
      <dgm:t>
        <a:bodyPr/>
        <a:lstStyle/>
        <a:p>
          <a:r>
            <a:rPr lang="en-US"/>
            <a:t>Example: 'Each party shall bear its own legal and other costs incurred in connection with the negotiation, preparation, and execution of this Agreement...'</a:t>
          </a:r>
        </a:p>
      </dgm:t>
    </dgm:pt>
    <dgm:pt modelId="{C9962EDA-B6E7-4E90-BE5F-576EB5591093}" type="parTrans" cxnId="{4A41AEBC-A908-47ED-95BE-8B92FDCD86FC}">
      <dgm:prSet/>
      <dgm:spPr/>
      <dgm:t>
        <a:bodyPr/>
        <a:lstStyle/>
        <a:p>
          <a:endParaRPr lang="en-US"/>
        </a:p>
      </dgm:t>
    </dgm:pt>
    <dgm:pt modelId="{3ABF25D7-08BB-4920-8809-79B4F7A70924}" type="sibTrans" cxnId="{4A41AEBC-A908-47ED-95BE-8B92FDCD86FC}">
      <dgm:prSet/>
      <dgm:spPr/>
      <dgm:t>
        <a:bodyPr/>
        <a:lstStyle/>
        <a:p>
          <a:endParaRPr lang="en-US"/>
        </a:p>
      </dgm:t>
    </dgm:pt>
    <dgm:pt modelId="{10837315-86DC-4BA8-918F-1336FF713B66}">
      <dgm:prSet/>
      <dgm:spPr/>
      <dgm:t>
        <a:bodyPr/>
        <a:lstStyle/>
        <a:p>
          <a:r>
            <a:rPr lang="en-US"/>
            <a:t>Explanation: This clause defines who bears the costs in the case of legal disputes or contractual obligations.</a:t>
          </a:r>
        </a:p>
      </dgm:t>
    </dgm:pt>
    <dgm:pt modelId="{409F2FD1-7910-4B4B-9593-4518554AE63B}" type="parTrans" cxnId="{D1D53F8F-6D97-4603-94EA-64B0CEC84D72}">
      <dgm:prSet/>
      <dgm:spPr/>
      <dgm:t>
        <a:bodyPr/>
        <a:lstStyle/>
        <a:p>
          <a:endParaRPr lang="en-US"/>
        </a:p>
      </dgm:t>
    </dgm:pt>
    <dgm:pt modelId="{EAAC9488-E192-4483-A288-22A7E1F47945}" type="sibTrans" cxnId="{D1D53F8F-6D97-4603-94EA-64B0CEC84D72}">
      <dgm:prSet/>
      <dgm:spPr/>
      <dgm:t>
        <a:bodyPr/>
        <a:lstStyle/>
        <a:p>
          <a:endParaRPr lang="en-US"/>
        </a:p>
      </dgm:t>
    </dgm:pt>
    <dgm:pt modelId="{4E6D1DAB-7710-DC4F-A9A1-B3405D17FC68}" type="pres">
      <dgm:prSet presAssocID="{BDFDCEA6-37A1-4A10-A398-E3271807A8FD}" presName="linear" presStyleCnt="0">
        <dgm:presLayoutVars>
          <dgm:animLvl val="lvl"/>
          <dgm:resizeHandles val="exact"/>
        </dgm:presLayoutVars>
      </dgm:prSet>
      <dgm:spPr/>
    </dgm:pt>
    <dgm:pt modelId="{10396199-A3F7-CF45-9939-CE4259F29B4A}" type="pres">
      <dgm:prSet presAssocID="{34EEF0C1-5F3B-4A2B-A97E-D6F0C041345C}" presName="parentText" presStyleLbl="node1" presStyleIdx="0" presStyleCnt="3">
        <dgm:presLayoutVars>
          <dgm:chMax val="0"/>
          <dgm:bulletEnabled val="1"/>
        </dgm:presLayoutVars>
      </dgm:prSet>
      <dgm:spPr/>
    </dgm:pt>
    <dgm:pt modelId="{970EB477-F4DF-3D4D-BB78-327C18C0876F}" type="pres">
      <dgm:prSet presAssocID="{10C537E8-1FDA-4AD3-A6B2-29A9B36181B1}" presName="spacer" presStyleCnt="0"/>
      <dgm:spPr/>
    </dgm:pt>
    <dgm:pt modelId="{8C036838-816E-DF4C-99EB-1C25946A825A}" type="pres">
      <dgm:prSet presAssocID="{2F83B9B1-D343-421F-B249-B55DEDEAEC42}" presName="parentText" presStyleLbl="node1" presStyleIdx="1" presStyleCnt="3">
        <dgm:presLayoutVars>
          <dgm:chMax val="0"/>
          <dgm:bulletEnabled val="1"/>
        </dgm:presLayoutVars>
      </dgm:prSet>
      <dgm:spPr/>
    </dgm:pt>
    <dgm:pt modelId="{4509508A-0464-E049-92EA-8A3781FC77D8}" type="pres">
      <dgm:prSet presAssocID="{3ABF25D7-08BB-4920-8809-79B4F7A70924}" presName="spacer" presStyleCnt="0"/>
      <dgm:spPr/>
    </dgm:pt>
    <dgm:pt modelId="{77568E09-ED34-DD49-8733-AC1D2869A43A}" type="pres">
      <dgm:prSet presAssocID="{10837315-86DC-4BA8-918F-1336FF713B66}" presName="parentText" presStyleLbl="node1" presStyleIdx="2" presStyleCnt="3">
        <dgm:presLayoutVars>
          <dgm:chMax val="0"/>
          <dgm:bulletEnabled val="1"/>
        </dgm:presLayoutVars>
      </dgm:prSet>
      <dgm:spPr/>
    </dgm:pt>
  </dgm:ptLst>
  <dgm:cxnLst>
    <dgm:cxn modelId="{1C282112-9171-EA49-94A7-C44D1032D696}" type="presOf" srcId="{34EEF0C1-5F3B-4A2B-A97E-D6F0C041345C}" destId="{10396199-A3F7-CF45-9939-CE4259F29B4A}" srcOrd="0" destOrd="0" presId="urn:microsoft.com/office/officeart/2005/8/layout/vList2"/>
    <dgm:cxn modelId="{02801C61-34EE-4F46-876C-02C8B4992F42}" type="presOf" srcId="{2F83B9B1-D343-421F-B249-B55DEDEAEC42}" destId="{8C036838-816E-DF4C-99EB-1C25946A825A}" srcOrd="0" destOrd="0" presId="urn:microsoft.com/office/officeart/2005/8/layout/vList2"/>
    <dgm:cxn modelId="{FC564886-E9B7-F549-B5D6-B3004C24A229}" type="presOf" srcId="{BDFDCEA6-37A1-4A10-A398-E3271807A8FD}" destId="{4E6D1DAB-7710-DC4F-A9A1-B3405D17FC68}" srcOrd="0" destOrd="0" presId="urn:microsoft.com/office/officeart/2005/8/layout/vList2"/>
    <dgm:cxn modelId="{D1D53F8F-6D97-4603-94EA-64B0CEC84D72}" srcId="{BDFDCEA6-37A1-4A10-A398-E3271807A8FD}" destId="{10837315-86DC-4BA8-918F-1336FF713B66}" srcOrd="2" destOrd="0" parTransId="{409F2FD1-7910-4B4B-9593-4518554AE63B}" sibTransId="{EAAC9488-E192-4483-A288-22A7E1F47945}"/>
    <dgm:cxn modelId="{42C81A9E-D3FE-44CF-8D7B-B4B58FFD9692}" srcId="{BDFDCEA6-37A1-4A10-A398-E3271807A8FD}" destId="{34EEF0C1-5F3B-4A2B-A97E-D6F0C041345C}" srcOrd="0" destOrd="0" parTransId="{020E3D28-6AF5-4132-9F5F-9D18AD0392B2}" sibTransId="{10C537E8-1FDA-4AD3-A6B2-29A9B36181B1}"/>
    <dgm:cxn modelId="{4A41AEBC-A908-47ED-95BE-8B92FDCD86FC}" srcId="{BDFDCEA6-37A1-4A10-A398-E3271807A8FD}" destId="{2F83B9B1-D343-421F-B249-B55DEDEAEC42}" srcOrd="1" destOrd="0" parTransId="{C9962EDA-B6E7-4E90-BE5F-576EB5591093}" sibTransId="{3ABF25D7-08BB-4920-8809-79B4F7A70924}"/>
    <dgm:cxn modelId="{26B89FCE-1939-F74A-B272-4763D50A4058}" type="presOf" srcId="{10837315-86DC-4BA8-918F-1336FF713B66}" destId="{77568E09-ED34-DD49-8733-AC1D2869A43A}" srcOrd="0" destOrd="0" presId="urn:microsoft.com/office/officeart/2005/8/layout/vList2"/>
    <dgm:cxn modelId="{B426ECFB-A6FA-F046-BC50-F159D53DC3AB}" type="presParOf" srcId="{4E6D1DAB-7710-DC4F-A9A1-B3405D17FC68}" destId="{10396199-A3F7-CF45-9939-CE4259F29B4A}" srcOrd="0" destOrd="0" presId="urn:microsoft.com/office/officeart/2005/8/layout/vList2"/>
    <dgm:cxn modelId="{9A3C16C4-E40B-604E-A52D-18148FE31552}" type="presParOf" srcId="{4E6D1DAB-7710-DC4F-A9A1-B3405D17FC68}" destId="{970EB477-F4DF-3D4D-BB78-327C18C0876F}" srcOrd="1" destOrd="0" presId="urn:microsoft.com/office/officeart/2005/8/layout/vList2"/>
    <dgm:cxn modelId="{4E72021B-B678-9A4C-A524-6C8143F09C77}" type="presParOf" srcId="{4E6D1DAB-7710-DC4F-A9A1-B3405D17FC68}" destId="{8C036838-816E-DF4C-99EB-1C25946A825A}" srcOrd="2" destOrd="0" presId="urn:microsoft.com/office/officeart/2005/8/layout/vList2"/>
    <dgm:cxn modelId="{2E825E96-AE66-414F-9E80-9A13BD698986}" type="presParOf" srcId="{4E6D1DAB-7710-DC4F-A9A1-B3405D17FC68}" destId="{4509508A-0464-E049-92EA-8A3781FC77D8}" srcOrd="3" destOrd="0" presId="urn:microsoft.com/office/officeart/2005/8/layout/vList2"/>
    <dgm:cxn modelId="{423E1B2B-BA1B-5443-9EF0-DEFF510033FF}" type="presParOf" srcId="{4E6D1DAB-7710-DC4F-A9A1-B3405D17FC68}" destId="{77568E09-ED34-DD49-8733-AC1D2869A43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EAB726F-DC42-4FCD-B928-ED9BC7D07AF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C674496-594B-46BF-A174-433FB94FE67B}">
      <dgm:prSet/>
      <dgm:spPr/>
      <dgm:t>
        <a:bodyPr/>
        <a:lstStyle/>
        <a:p>
          <a:r>
            <a:rPr lang="en-US"/>
            <a:t>Purpose: Allows contracts to be signed in separate copies.</a:t>
          </a:r>
        </a:p>
      </dgm:t>
    </dgm:pt>
    <dgm:pt modelId="{4A31FCF7-9DFB-4F3F-B806-153125D5C4E9}" type="parTrans" cxnId="{52273953-D6EC-4F8B-8733-E5E59DE96458}">
      <dgm:prSet/>
      <dgm:spPr/>
      <dgm:t>
        <a:bodyPr/>
        <a:lstStyle/>
        <a:p>
          <a:endParaRPr lang="en-US"/>
        </a:p>
      </dgm:t>
    </dgm:pt>
    <dgm:pt modelId="{47F18E85-A834-425C-9189-97F7BA7B9078}" type="sibTrans" cxnId="{52273953-D6EC-4F8B-8733-E5E59DE96458}">
      <dgm:prSet/>
      <dgm:spPr/>
      <dgm:t>
        <a:bodyPr/>
        <a:lstStyle/>
        <a:p>
          <a:endParaRPr lang="en-US"/>
        </a:p>
      </dgm:t>
    </dgm:pt>
    <dgm:pt modelId="{3A604761-E3BF-496D-9013-5622EE72F11F}">
      <dgm:prSet/>
      <dgm:spPr/>
      <dgm:t>
        <a:bodyPr/>
        <a:lstStyle/>
        <a:p>
          <a:r>
            <a:rPr lang="en-US"/>
            <a:t>Example: 'This Agreement may be executed in multiple counterparts...'</a:t>
          </a:r>
        </a:p>
      </dgm:t>
    </dgm:pt>
    <dgm:pt modelId="{22F4B39A-B6F9-474C-8608-7523DEAD8A48}" type="parTrans" cxnId="{59732F10-80B6-422C-AEBD-3F8CE9D7433D}">
      <dgm:prSet/>
      <dgm:spPr/>
      <dgm:t>
        <a:bodyPr/>
        <a:lstStyle/>
        <a:p>
          <a:endParaRPr lang="en-US"/>
        </a:p>
      </dgm:t>
    </dgm:pt>
    <dgm:pt modelId="{F39545D6-328D-4C71-AD79-EDAE79BFBE81}" type="sibTrans" cxnId="{59732F10-80B6-422C-AEBD-3F8CE9D7433D}">
      <dgm:prSet/>
      <dgm:spPr/>
      <dgm:t>
        <a:bodyPr/>
        <a:lstStyle/>
        <a:p>
          <a:endParaRPr lang="en-US"/>
        </a:p>
      </dgm:t>
    </dgm:pt>
    <dgm:pt modelId="{8460CA9C-3560-45F9-9BDD-C8AAC81248E9}">
      <dgm:prSet/>
      <dgm:spPr/>
      <dgm:t>
        <a:bodyPr/>
        <a:lstStyle/>
        <a:p>
          <a:r>
            <a:rPr lang="en-US"/>
            <a:t>Explanation: Allows multiple copies of the agreement to be signed and treated as originals.</a:t>
          </a:r>
        </a:p>
      </dgm:t>
    </dgm:pt>
    <dgm:pt modelId="{42505D2E-E139-4FBF-B35D-BA10B5C0E7D1}" type="parTrans" cxnId="{6CB01081-E273-42A9-AF88-6DB97E56C84E}">
      <dgm:prSet/>
      <dgm:spPr/>
      <dgm:t>
        <a:bodyPr/>
        <a:lstStyle/>
        <a:p>
          <a:endParaRPr lang="en-US"/>
        </a:p>
      </dgm:t>
    </dgm:pt>
    <dgm:pt modelId="{240D01DE-C2AB-4237-A3AC-5733F7B02C55}" type="sibTrans" cxnId="{6CB01081-E273-42A9-AF88-6DB97E56C84E}">
      <dgm:prSet/>
      <dgm:spPr/>
      <dgm:t>
        <a:bodyPr/>
        <a:lstStyle/>
        <a:p>
          <a:endParaRPr lang="en-US"/>
        </a:p>
      </dgm:t>
    </dgm:pt>
    <dgm:pt modelId="{7946BE9E-32CF-DD46-A91D-B25481B8AE70}" type="pres">
      <dgm:prSet presAssocID="{3EAB726F-DC42-4FCD-B928-ED9BC7D07AF4}" presName="linear" presStyleCnt="0">
        <dgm:presLayoutVars>
          <dgm:animLvl val="lvl"/>
          <dgm:resizeHandles val="exact"/>
        </dgm:presLayoutVars>
      </dgm:prSet>
      <dgm:spPr/>
    </dgm:pt>
    <dgm:pt modelId="{82FB60A5-4F57-A24F-9FA1-BFBEEB1B2444}" type="pres">
      <dgm:prSet presAssocID="{CC674496-594B-46BF-A174-433FB94FE67B}" presName="parentText" presStyleLbl="node1" presStyleIdx="0" presStyleCnt="3">
        <dgm:presLayoutVars>
          <dgm:chMax val="0"/>
          <dgm:bulletEnabled val="1"/>
        </dgm:presLayoutVars>
      </dgm:prSet>
      <dgm:spPr/>
    </dgm:pt>
    <dgm:pt modelId="{68BA5830-A054-784A-8B2A-B583161BAD65}" type="pres">
      <dgm:prSet presAssocID="{47F18E85-A834-425C-9189-97F7BA7B9078}" presName="spacer" presStyleCnt="0"/>
      <dgm:spPr/>
    </dgm:pt>
    <dgm:pt modelId="{9FD6DF13-69BC-BB42-98D3-3B0FD2DF0313}" type="pres">
      <dgm:prSet presAssocID="{3A604761-E3BF-496D-9013-5622EE72F11F}" presName="parentText" presStyleLbl="node1" presStyleIdx="1" presStyleCnt="3">
        <dgm:presLayoutVars>
          <dgm:chMax val="0"/>
          <dgm:bulletEnabled val="1"/>
        </dgm:presLayoutVars>
      </dgm:prSet>
      <dgm:spPr/>
    </dgm:pt>
    <dgm:pt modelId="{62F130DC-6069-0744-87C0-F64387FFC0CC}" type="pres">
      <dgm:prSet presAssocID="{F39545D6-328D-4C71-AD79-EDAE79BFBE81}" presName="spacer" presStyleCnt="0"/>
      <dgm:spPr/>
    </dgm:pt>
    <dgm:pt modelId="{25422A44-052E-9B4A-A5BB-FFBB27B5E669}" type="pres">
      <dgm:prSet presAssocID="{8460CA9C-3560-45F9-9BDD-C8AAC81248E9}" presName="parentText" presStyleLbl="node1" presStyleIdx="2" presStyleCnt="3">
        <dgm:presLayoutVars>
          <dgm:chMax val="0"/>
          <dgm:bulletEnabled val="1"/>
        </dgm:presLayoutVars>
      </dgm:prSet>
      <dgm:spPr/>
    </dgm:pt>
  </dgm:ptLst>
  <dgm:cxnLst>
    <dgm:cxn modelId="{59732F10-80B6-422C-AEBD-3F8CE9D7433D}" srcId="{3EAB726F-DC42-4FCD-B928-ED9BC7D07AF4}" destId="{3A604761-E3BF-496D-9013-5622EE72F11F}" srcOrd="1" destOrd="0" parTransId="{22F4B39A-B6F9-474C-8608-7523DEAD8A48}" sibTransId="{F39545D6-328D-4C71-AD79-EDAE79BFBE81}"/>
    <dgm:cxn modelId="{4481F54B-C919-364C-B50A-F53B7CC71C9E}" type="presOf" srcId="{3EAB726F-DC42-4FCD-B928-ED9BC7D07AF4}" destId="{7946BE9E-32CF-DD46-A91D-B25481B8AE70}" srcOrd="0" destOrd="0" presId="urn:microsoft.com/office/officeart/2005/8/layout/vList2"/>
    <dgm:cxn modelId="{52273953-D6EC-4F8B-8733-E5E59DE96458}" srcId="{3EAB726F-DC42-4FCD-B928-ED9BC7D07AF4}" destId="{CC674496-594B-46BF-A174-433FB94FE67B}" srcOrd="0" destOrd="0" parTransId="{4A31FCF7-9DFB-4F3F-B806-153125D5C4E9}" sibTransId="{47F18E85-A834-425C-9189-97F7BA7B9078}"/>
    <dgm:cxn modelId="{C786595E-561F-6F4B-87B5-C443C59F4F5A}" type="presOf" srcId="{CC674496-594B-46BF-A174-433FB94FE67B}" destId="{82FB60A5-4F57-A24F-9FA1-BFBEEB1B2444}" srcOrd="0" destOrd="0" presId="urn:microsoft.com/office/officeart/2005/8/layout/vList2"/>
    <dgm:cxn modelId="{6CB01081-E273-42A9-AF88-6DB97E56C84E}" srcId="{3EAB726F-DC42-4FCD-B928-ED9BC7D07AF4}" destId="{8460CA9C-3560-45F9-9BDD-C8AAC81248E9}" srcOrd="2" destOrd="0" parTransId="{42505D2E-E139-4FBF-B35D-BA10B5C0E7D1}" sibTransId="{240D01DE-C2AB-4237-A3AC-5733F7B02C55}"/>
    <dgm:cxn modelId="{06555CE1-1CD7-5A46-8C97-F2861C7E9ED5}" type="presOf" srcId="{3A604761-E3BF-496D-9013-5622EE72F11F}" destId="{9FD6DF13-69BC-BB42-98D3-3B0FD2DF0313}" srcOrd="0" destOrd="0" presId="urn:microsoft.com/office/officeart/2005/8/layout/vList2"/>
    <dgm:cxn modelId="{A6AEBBF3-7837-6D48-BD55-EBF40CADAE61}" type="presOf" srcId="{8460CA9C-3560-45F9-9BDD-C8AAC81248E9}" destId="{25422A44-052E-9B4A-A5BB-FFBB27B5E669}" srcOrd="0" destOrd="0" presId="urn:microsoft.com/office/officeart/2005/8/layout/vList2"/>
    <dgm:cxn modelId="{F2A11674-FB80-A848-A140-86CEE47C03F8}" type="presParOf" srcId="{7946BE9E-32CF-DD46-A91D-B25481B8AE70}" destId="{82FB60A5-4F57-A24F-9FA1-BFBEEB1B2444}" srcOrd="0" destOrd="0" presId="urn:microsoft.com/office/officeart/2005/8/layout/vList2"/>
    <dgm:cxn modelId="{6367796D-CAFF-9449-A143-FB109BB4C924}" type="presParOf" srcId="{7946BE9E-32CF-DD46-A91D-B25481B8AE70}" destId="{68BA5830-A054-784A-8B2A-B583161BAD65}" srcOrd="1" destOrd="0" presId="urn:microsoft.com/office/officeart/2005/8/layout/vList2"/>
    <dgm:cxn modelId="{4244E7FB-9278-C64D-A68C-8A0A83C525A3}" type="presParOf" srcId="{7946BE9E-32CF-DD46-A91D-B25481B8AE70}" destId="{9FD6DF13-69BC-BB42-98D3-3B0FD2DF0313}" srcOrd="2" destOrd="0" presId="urn:microsoft.com/office/officeart/2005/8/layout/vList2"/>
    <dgm:cxn modelId="{63DCABA9-A428-C04A-92C4-C5ADE8D6281E}" type="presParOf" srcId="{7946BE9E-32CF-DD46-A91D-B25481B8AE70}" destId="{62F130DC-6069-0744-87C0-F64387FFC0CC}" srcOrd="3" destOrd="0" presId="urn:microsoft.com/office/officeart/2005/8/layout/vList2"/>
    <dgm:cxn modelId="{0B000E7F-FF00-F447-B836-81B9737051DC}" type="presParOf" srcId="{7946BE9E-32CF-DD46-A91D-B25481B8AE70}" destId="{25422A44-052E-9B4A-A5BB-FFBB27B5E66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F3D5869-CBCC-45D4-B48C-91DA8A6081B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E03BA8B-931C-422E-B990-8F33220D1820}">
      <dgm:prSet/>
      <dgm:spPr/>
      <dgm:t>
        <a:bodyPr/>
        <a:lstStyle/>
        <a:p>
          <a:r>
            <a:rPr lang="en-US"/>
            <a:t>Purpose: Ensures all legal remedies remain available.</a:t>
          </a:r>
        </a:p>
      </dgm:t>
    </dgm:pt>
    <dgm:pt modelId="{439E8083-15BE-4F9D-B0A9-0CE246499AB4}" type="parTrans" cxnId="{D24EAC25-A0D4-4139-BB5A-091F31B0E396}">
      <dgm:prSet/>
      <dgm:spPr/>
      <dgm:t>
        <a:bodyPr/>
        <a:lstStyle/>
        <a:p>
          <a:endParaRPr lang="en-US"/>
        </a:p>
      </dgm:t>
    </dgm:pt>
    <dgm:pt modelId="{4E583934-F8F4-4BF2-B736-D916AFBA6A18}" type="sibTrans" cxnId="{D24EAC25-A0D4-4139-BB5A-091F31B0E396}">
      <dgm:prSet/>
      <dgm:spPr/>
      <dgm:t>
        <a:bodyPr/>
        <a:lstStyle/>
        <a:p>
          <a:endParaRPr lang="en-US"/>
        </a:p>
      </dgm:t>
    </dgm:pt>
    <dgm:pt modelId="{3F66F631-7847-4A91-9CCE-431A4CF7ED03}">
      <dgm:prSet/>
      <dgm:spPr/>
      <dgm:t>
        <a:bodyPr/>
        <a:lstStyle/>
        <a:p>
          <a:r>
            <a:rPr lang="en-US"/>
            <a:t>Example: 'The rights and remedies provided under this Agreement are in addition to and not exclusive of any rights or remedies provided by law...'</a:t>
          </a:r>
        </a:p>
      </dgm:t>
    </dgm:pt>
    <dgm:pt modelId="{B10BCAD4-B4C7-48FD-BD12-190B3F59B446}" type="parTrans" cxnId="{FE2C9142-60D6-440C-B96D-DC176EFC3CEE}">
      <dgm:prSet/>
      <dgm:spPr/>
      <dgm:t>
        <a:bodyPr/>
        <a:lstStyle/>
        <a:p>
          <a:endParaRPr lang="en-US"/>
        </a:p>
      </dgm:t>
    </dgm:pt>
    <dgm:pt modelId="{307C440F-3ACF-4789-B6B5-70BDD2C6C501}" type="sibTrans" cxnId="{FE2C9142-60D6-440C-B96D-DC176EFC3CEE}">
      <dgm:prSet/>
      <dgm:spPr/>
      <dgm:t>
        <a:bodyPr/>
        <a:lstStyle/>
        <a:p>
          <a:endParaRPr lang="en-US"/>
        </a:p>
      </dgm:t>
    </dgm:pt>
    <dgm:pt modelId="{0E8E0CD8-2966-4BC7-886B-458710144B73}">
      <dgm:prSet/>
      <dgm:spPr/>
      <dgm:t>
        <a:bodyPr/>
        <a:lstStyle/>
        <a:p>
          <a:r>
            <a:rPr lang="en-US"/>
            <a:t>Explanation: This clause ensures that a party can still exercise other legal rights even if they choose one remedy.</a:t>
          </a:r>
        </a:p>
      </dgm:t>
    </dgm:pt>
    <dgm:pt modelId="{F489FF0B-8F2A-45BA-98F9-77D2AE1A9391}" type="parTrans" cxnId="{E00F71CF-5DB7-42C5-9E25-68552B04FD9A}">
      <dgm:prSet/>
      <dgm:spPr/>
      <dgm:t>
        <a:bodyPr/>
        <a:lstStyle/>
        <a:p>
          <a:endParaRPr lang="en-US"/>
        </a:p>
      </dgm:t>
    </dgm:pt>
    <dgm:pt modelId="{EFF681EF-33BC-442D-B6C4-C36E24415409}" type="sibTrans" cxnId="{E00F71CF-5DB7-42C5-9E25-68552B04FD9A}">
      <dgm:prSet/>
      <dgm:spPr/>
      <dgm:t>
        <a:bodyPr/>
        <a:lstStyle/>
        <a:p>
          <a:endParaRPr lang="en-US"/>
        </a:p>
      </dgm:t>
    </dgm:pt>
    <dgm:pt modelId="{6C2F4D52-7935-403D-82B4-49361E58A4FC}" type="pres">
      <dgm:prSet presAssocID="{EF3D5869-CBCC-45D4-B48C-91DA8A6081B2}" presName="root" presStyleCnt="0">
        <dgm:presLayoutVars>
          <dgm:dir/>
          <dgm:resizeHandles val="exact"/>
        </dgm:presLayoutVars>
      </dgm:prSet>
      <dgm:spPr/>
    </dgm:pt>
    <dgm:pt modelId="{0B7F41DE-0CB6-4E4D-9919-A9B1E41C5AB1}" type="pres">
      <dgm:prSet presAssocID="{CE03BA8B-931C-422E-B990-8F33220D1820}" presName="compNode" presStyleCnt="0"/>
      <dgm:spPr/>
    </dgm:pt>
    <dgm:pt modelId="{143FBE0B-1FAB-4D8F-9454-0E988DC93B10}" type="pres">
      <dgm:prSet presAssocID="{CE03BA8B-931C-422E-B990-8F33220D1820}" presName="bgRect" presStyleLbl="bgShp" presStyleIdx="0" presStyleCnt="3"/>
      <dgm:spPr/>
    </dgm:pt>
    <dgm:pt modelId="{BEA49225-5C96-450A-A0F7-23434A77EBB8}" type="pres">
      <dgm:prSet presAssocID="{CE03BA8B-931C-422E-B990-8F33220D182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0A155C70-DBA4-4414-ACD1-74A46D21CFD9}" type="pres">
      <dgm:prSet presAssocID="{CE03BA8B-931C-422E-B990-8F33220D1820}" presName="spaceRect" presStyleCnt="0"/>
      <dgm:spPr/>
    </dgm:pt>
    <dgm:pt modelId="{1212AA96-9DA7-4FA2-AF81-DAA9CC865F01}" type="pres">
      <dgm:prSet presAssocID="{CE03BA8B-931C-422E-B990-8F33220D1820}" presName="parTx" presStyleLbl="revTx" presStyleIdx="0" presStyleCnt="3">
        <dgm:presLayoutVars>
          <dgm:chMax val="0"/>
          <dgm:chPref val="0"/>
        </dgm:presLayoutVars>
      </dgm:prSet>
      <dgm:spPr/>
    </dgm:pt>
    <dgm:pt modelId="{9F61BE92-F19C-4AEC-9F2A-15BE6D323B09}" type="pres">
      <dgm:prSet presAssocID="{4E583934-F8F4-4BF2-B736-D916AFBA6A18}" presName="sibTrans" presStyleCnt="0"/>
      <dgm:spPr/>
    </dgm:pt>
    <dgm:pt modelId="{DE25B42C-DAFA-457B-ADAB-9F7DEBF5658C}" type="pres">
      <dgm:prSet presAssocID="{3F66F631-7847-4A91-9CCE-431A4CF7ED03}" presName="compNode" presStyleCnt="0"/>
      <dgm:spPr/>
    </dgm:pt>
    <dgm:pt modelId="{B8CFF186-6B1C-4FC8-82D9-DF6DB9EE6165}" type="pres">
      <dgm:prSet presAssocID="{3F66F631-7847-4A91-9CCE-431A4CF7ED03}" presName="bgRect" presStyleLbl="bgShp" presStyleIdx="1" presStyleCnt="3"/>
      <dgm:spPr/>
    </dgm:pt>
    <dgm:pt modelId="{4B1CCBC5-C3E0-471A-BA71-6576FDFEC86E}" type="pres">
      <dgm:prSet presAssocID="{3F66F631-7847-4A91-9CCE-431A4CF7ED0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AB6EB7A0-88B2-476F-B479-C05B36AA013A}" type="pres">
      <dgm:prSet presAssocID="{3F66F631-7847-4A91-9CCE-431A4CF7ED03}" presName="spaceRect" presStyleCnt="0"/>
      <dgm:spPr/>
    </dgm:pt>
    <dgm:pt modelId="{BDE434B9-401D-4D7E-8F80-E5AE7B49BF4D}" type="pres">
      <dgm:prSet presAssocID="{3F66F631-7847-4A91-9CCE-431A4CF7ED03}" presName="parTx" presStyleLbl="revTx" presStyleIdx="1" presStyleCnt="3">
        <dgm:presLayoutVars>
          <dgm:chMax val="0"/>
          <dgm:chPref val="0"/>
        </dgm:presLayoutVars>
      </dgm:prSet>
      <dgm:spPr/>
    </dgm:pt>
    <dgm:pt modelId="{F62C4FFB-4B74-4DB6-8CA2-D1D33F159EAF}" type="pres">
      <dgm:prSet presAssocID="{307C440F-3ACF-4789-B6B5-70BDD2C6C501}" presName="sibTrans" presStyleCnt="0"/>
      <dgm:spPr/>
    </dgm:pt>
    <dgm:pt modelId="{C9274916-1407-44D2-A454-E12C7FB20F16}" type="pres">
      <dgm:prSet presAssocID="{0E8E0CD8-2966-4BC7-886B-458710144B73}" presName="compNode" presStyleCnt="0"/>
      <dgm:spPr/>
    </dgm:pt>
    <dgm:pt modelId="{CA8EBF20-B34D-4280-8F19-2DE97FE1ABD9}" type="pres">
      <dgm:prSet presAssocID="{0E8E0CD8-2966-4BC7-886B-458710144B73}" presName="bgRect" presStyleLbl="bgShp" presStyleIdx="2" presStyleCnt="3"/>
      <dgm:spPr/>
    </dgm:pt>
    <dgm:pt modelId="{088D8387-E533-43D3-A180-585886EF78C0}" type="pres">
      <dgm:prSet presAssocID="{0E8E0CD8-2966-4BC7-886B-458710144B7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dge"/>
        </a:ext>
      </dgm:extLst>
    </dgm:pt>
    <dgm:pt modelId="{C032DEF1-BD50-4ADF-9DF1-69CBEB4FFBAF}" type="pres">
      <dgm:prSet presAssocID="{0E8E0CD8-2966-4BC7-886B-458710144B73}" presName="spaceRect" presStyleCnt="0"/>
      <dgm:spPr/>
    </dgm:pt>
    <dgm:pt modelId="{D4997D89-8484-40B2-A748-7BB3DCBA1156}" type="pres">
      <dgm:prSet presAssocID="{0E8E0CD8-2966-4BC7-886B-458710144B73}" presName="parTx" presStyleLbl="revTx" presStyleIdx="2" presStyleCnt="3">
        <dgm:presLayoutVars>
          <dgm:chMax val="0"/>
          <dgm:chPref val="0"/>
        </dgm:presLayoutVars>
      </dgm:prSet>
      <dgm:spPr/>
    </dgm:pt>
  </dgm:ptLst>
  <dgm:cxnLst>
    <dgm:cxn modelId="{D24EAC25-A0D4-4139-BB5A-091F31B0E396}" srcId="{EF3D5869-CBCC-45D4-B48C-91DA8A6081B2}" destId="{CE03BA8B-931C-422E-B990-8F33220D1820}" srcOrd="0" destOrd="0" parTransId="{439E8083-15BE-4F9D-B0A9-0CE246499AB4}" sibTransId="{4E583934-F8F4-4BF2-B736-D916AFBA6A18}"/>
    <dgm:cxn modelId="{FE2C9142-60D6-440C-B96D-DC176EFC3CEE}" srcId="{EF3D5869-CBCC-45D4-B48C-91DA8A6081B2}" destId="{3F66F631-7847-4A91-9CCE-431A4CF7ED03}" srcOrd="1" destOrd="0" parTransId="{B10BCAD4-B4C7-48FD-BD12-190B3F59B446}" sibTransId="{307C440F-3ACF-4789-B6B5-70BDD2C6C501}"/>
    <dgm:cxn modelId="{0534B29A-DAB3-4C15-B35A-9F7BE3F4323B}" type="presOf" srcId="{CE03BA8B-931C-422E-B990-8F33220D1820}" destId="{1212AA96-9DA7-4FA2-AF81-DAA9CC865F01}" srcOrd="0" destOrd="0" presId="urn:microsoft.com/office/officeart/2018/2/layout/IconVerticalSolidList"/>
    <dgm:cxn modelId="{C208F2A9-5E96-4D4C-BB28-F969EDF364DA}" type="presOf" srcId="{0E8E0CD8-2966-4BC7-886B-458710144B73}" destId="{D4997D89-8484-40B2-A748-7BB3DCBA1156}" srcOrd="0" destOrd="0" presId="urn:microsoft.com/office/officeart/2018/2/layout/IconVerticalSolidList"/>
    <dgm:cxn modelId="{CBD7F3C6-4549-47B3-A754-B4A3992CA9F7}" type="presOf" srcId="{EF3D5869-CBCC-45D4-B48C-91DA8A6081B2}" destId="{6C2F4D52-7935-403D-82B4-49361E58A4FC}" srcOrd="0" destOrd="0" presId="urn:microsoft.com/office/officeart/2018/2/layout/IconVerticalSolidList"/>
    <dgm:cxn modelId="{E00F71CF-5DB7-42C5-9E25-68552B04FD9A}" srcId="{EF3D5869-CBCC-45D4-B48C-91DA8A6081B2}" destId="{0E8E0CD8-2966-4BC7-886B-458710144B73}" srcOrd="2" destOrd="0" parTransId="{F489FF0B-8F2A-45BA-98F9-77D2AE1A9391}" sibTransId="{EFF681EF-33BC-442D-B6C4-C36E24415409}"/>
    <dgm:cxn modelId="{FF7E61FF-A967-43D0-8241-5BE839E01BCF}" type="presOf" srcId="{3F66F631-7847-4A91-9CCE-431A4CF7ED03}" destId="{BDE434B9-401D-4D7E-8F80-E5AE7B49BF4D}" srcOrd="0" destOrd="0" presId="urn:microsoft.com/office/officeart/2018/2/layout/IconVerticalSolidList"/>
    <dgm:cxn modelId="{0A73BF8F-D8D6-43C1-B5FC-9099D2B9EA11}" type="presParOf" srcId="{6C2F4D52-7935-403D-82B4-49361E58A4FC}" destId="{0B7F41DE-0CB6-4E4D-9919-A9B1E41C5AB1}" srcOrd="0" destOrd="0" presId="urn:microsoft.com/office/officeart/2018/2/layout/IconVerticalSolidList"/>
    <dgm:cxn modelId="{C7E54E79-567C-4F05-9B41-F7990D4D6273}" type="presParOf" srcId="{0B7F41DE-0CB6-4E4D-9919-A9B1E41C5AB1}" destId="{143FBE0B-1FAB-4D8F-9454-0E988DC93B10}" srcOrd="0" destOrd="0" presId="urn:microsoft.com/office/officeart/2018/2/layout/IconVerticalSolidList"/>
    <dgm:cxn modelId="{C03FC0A9-C8DB-417B-90DA-242215829C71}" type="presParOf" srcId="{0B7F41DE-0CB6-4E4D-9919-A9B1E41C5AB1}" destId="{BEA49225-5C96-450A-A0F7-23434A77EBB8}" srcOrd="1" destOrd="0" presId="urn:microsoft.com/office/officeart/2018/2/layout/IconVerticalSolidList"/>
    <dgm:cxn modelId="{D391DCAF-E201-4E20-AABB-E9D2B426628B}" type="presParOf" srcId="{0B7F41DE-0CB6-4E4D-9919-A9B1E41C5AB1}" destId="{0A155C70-DBA4-4414-ACD1-74A46D21CFD9}" srcOrd="2" destOrd="0" presId="urn:microsoft.com/office/officeart/2018/2/layout/IconVerticalSolidList"/>
    <dgm:cxn modelId="{54ED86EF-6B2E-4462-A72F-1FAE8BD00A15}" type="presParOf" srcId="{0B7F41DE-0CB6-4E4D-9919-A9B1E41C5AB1}" destId="{1212AA96-9DA7-4FA2-AF81-DAA9CC865F01}" srcOrd="3" destOrd="0" presId="urn:microsoft.com/office/officeart/2018/2/layout/IconVerticalSolidList"/>
    <dgm:cxn modelId="{50008F27-EBCF-4BD0-8E37-3970F2500F79}" type="presParOf" srcId="{6C2F4D52-7935-403D-82B4-49361E58A4FC}" destId="{9F61BE92-F19C-4AEC-9F2A-15BE6D323B09}" srcOrd="1" destOrd="0" presId="urn:microsoft.com/office/officeart/2018/2/layout/IconVerticalSolidList"/>
    <dgm:cxn modelId="{C0D731D4-0C1B-41E1-B140-ED6C01AFC11C}" type="presParOf" srcId="{6C2F4D52-7935-403D-82B4-49361E58A4FC}" destId="{DE25B42C-DAFA-457B-ADAB-9F7DEBF5658C}" srcOrd="2" destOrd="0" presId="urn:microsoft.com/office/officeart/2018/2/layout/IconVerticalSolidList"/>
    <dgm:cxn modelId="{E441F8DA-EC51-4C37-9098-63C4F3AEC20B}" type="presParOf" srcId="{DE25B42C-DAFA-457B-ADAB-9F7DEBF5658C}" destId="{B8CFF186-6B1C-4FC8-82D9-DF6DB9EE6165}" srcOrd="0" destOrd="0" presId="urn:microsoft.com/office/officeart/2018/2/layout/IconVerticalSolidList"/>
    <dgm:cxn modelId="{5678FC6B-3ED9-49BE-BC4E-CE4FB913A75B}" type="presParOf" srcId="{DE25B42C-DAFA-457B-ADAB-9F7DEBF5658C}" destId="{4B1CCBC5-C3E0-471A-BA71-6576FDFEC86E}" srcOrd="1" destOrd="0" presId="urn:microsoft.com/office/officeart/2018/2/layout/IconVerticalSolidList"/>
    <dgm:cxn modelId="{EB709D1C-FEB3-4E0A-A881-139C176F958F}" type="presParOf" srcId="{DE25B42C-DAFA-457B-ADAB-9F7DEBF5658C}" destId="{AB6EB7A0-88B2-476F-B479-C05B36AA013A}" srcOrd="2" destOrd="0" presId="urn:microsoft.com/office/officeart/2018/2/layout/IconVerticalSolidList"/>
    <dgm:cxn modelId="{3585F024-3EDC-41FE-B045-2E77C185C99B}" type="presParOf" srcId="{DE25B42C-DAFA-457B-ADAB-9F7DEBF5658C}" destId="{BDE434B9-401D-4D7E-8F80-E5AE7B49BF4D}" srcOrd="3" destOrd="0" presId="urn:microsoft.com/office/officeart/2018/2/layout/IconVerticalSolidList"/>
    <dgm:cxn modelId="{56CD0B77-D1C3-4E55-BA5D-E3777DFDCCEC}" type="presParOf" srcId="{6C2F4D52-7935-403D-82B4-49361E58A4FC}" destId="{F62C4FFB-4B74-4DB6-8CA2-D1D33F159EAF}" srcOrd="3" destOrd="0" presId="urn:microsoft.com/office/officeart/2018/2/layout/IconVerticalSolidList"/>
    <dgm:cxn modelId="{5FA5001B-7A65-4587-8D41-8D95DB60EFF1}" type="presParOf" srcId="{6C2F4D52-7935-403D-82B4-49361E58A4FC}" destId="{C9274916-1407-44D2-A454-E12C7FB20F16}" srcOrd="4" destOrd="0" presId="urn:microsoft.com/office/officeart/2018/2/layout/IconVerticalSolidList"/>
    <dgm:cxn modelId="{2B82A8C8-9731-470B-A0ED-27D663882A11}" type="presParOf" srcId="{C9274916-1407-44D2-A454-E12C7FB20F16}" destId="{CA8EBF20-B34D-4280-8F19-2DE97FE1ABD9}" srcOrd="0" destOrd="0" presId="urn:microsoft.com/office/officeart/2018/2/layout/IconVerticalSolidList"/>
    <dgm:cxn modelId="{87B18AEE-550D-4579-8D2B-6EC8DCCFECDA}" type="presParOf" srcId="{C9274916-1407-44D2-A454-E12C7FB20F16}" destId="{088D8387-E533-43D3-A180-585886EF78C0}" srcOrd="1" destOrd="0" presId="urn:microsoft.com/office/officeart/2018/2/layout/IconVerticalSolidList"/>
    <dgm:cxn modelId="{A639B4B9-9249-4F54-84C1-9AF69DCF68FA}" type="presParOf" srcId="{C9274916-1407-44D2-A454-E12C7FB20F16}" destId="{C032DEF1-BD50-4ADF-9DF1-69CBEB4FFBAF}" srcOrd="2" destOrd="0" presId="urn:microsoft.com/office/officeart/2018/2/layout/IconVerticalSolidList"/>
    <dgm:cxn modelId="{1E1CE8DD-4F3F-4810-A383-B44A49B6F6FC}" type="presParOf" srcId="{C9274916-1407-44D2-A454-E12C7FB20F16}" destId="{D4997D89-8484-40B2-A748-7BB3DCBA115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492CEC9-D538-40A8-8BE9-9ACC5D85264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4F59EA0-410E-439D-B0F2-4526F2D7B16F}">
      <dgm:prSet/>
      <dgm:spPr/>
      <dgm:t>
        <a:bodyPr/>
        <a:lstStyle/>
        <a:p>
          <a:r>
            <a:rPr lang="en-US"/>
            <a:t>Purpose: Specifies the currency of payment and exchange rates.</a:t>
          </a:r>
        </a:p>
      </dgm:t>
    </dgm:pt>
    <dgm:pt modelId="{DA630236-CEC4-4D61-87CD-A9B2F2B0E7E1}" type="parTrans" cxnId="{41F163B0-9C3D-4AC5-A49A-9BACA16EADB4}">
      <dgm:prSet/>
      <dgm:spPr/>
      <dgm:t>
        <a:bodyPr/>
        <a:lstStyle/>
        <a:p>
          <a:endParaRPr lang="en-US"/>
        </a:p>
      </dgm:t>
    </dgm:pt>
    <dgm:pt modelId="{96C1F7A5-5A97-4CB9-A113-C2BDCC929146}" type="sibTrans" cxnId="{41F163B0-9C3D-4AC5-A49A-9BACA16EADB4}">
      <dgm:prSet/>
      <dgm:spPr/>
      <dgm:t>
        <a:bodyPr/>
        <a:lstStyle/>
        <a:p>
          <a:endParaRPr lang="en-US"/>
        </a:p>
      </dgm:t>
    </dgm:pt>
    <dgm:pt modelId="{CF27DD19-1F10-4E6A-A75B-0BAC54773407}">
      <dgm:prSet/>
      <dgm:spPr/>
      <dgm:t>
        <a:bodyPr/>
        <a:lstStyle/>
        <a:p>
          <a:r>
            <a:rPr lang="en-US"/>
            <a:t>Example: 'All payments to be made under this Agreement shall be denominated in [Currency]...'</a:t>
          </a:r>
        </a:p>
      </dgm:t>
    </dgm:pt>
    <dgm:pt modelId="{76C0CA34-4D72-4C40-923F-DF3817567054}" type="parTrans" cxnId="{469CD172-63BB-454B-8C6C-6558753CA046}">
      <dgm:prSet/>
      <dgm:spPr/>
      <dgm:t>
        <a:bodyPr/>
        <a:lstStyle/>
        <a:p>
          <a:endParaRPr lang="en-US"/>
        </a:p>
      </dgm:t>
    </dgm:pt>
    <dgm:pt modelId="{D6F66E55-20C3-41C5-940C-B456621F23CC}" type="sibTrans" cxnId="{469CD172-63BB-454B-8C6C-6558753CA046}">
      <dgm:prSet/>
      <dgm:spPr/>
      <dgm:t>
        <a:bodyPr/>
        <a:lstStyle/>
        <a:p>
          <a:endParaRPr lang="en-US"/>
        </a:p>
      </dgm:t>
    </dgm:pt>
    <dgm:pt modelId="{8BA90F8F-0DF0-485A-896C-BA107D931F31}">
      <dgm:prSet/>
      <dgm:spPr/>
      <dgm:t>
        <a:bodyPr/>
        <a:lstStyle/>
        <a:p>
          <a:r>
            <a:rPr lang="en-US"/>
            <a:t>Explanation: This clause governs how payments are made in international contracts, including how exchange rates are determined.</a:t>
          </a:r>
        </a:p>
      </dgm:t>
    </dgm:pt>
    <dgm:pt modelId="{20EB77EA-BF51-4FF1-B442-B90F360B7ED5}" type="parTrans" cxnId="{C3B08012-7E8E-4DF1-A704-915474700CB9}">
      <dgm:prSet/>
      <dgm:spPr/>
      <dgm:t>
        <a:bodyPr/>
        <a:lstStyle/>
        <a:p>
          <a:endParaRPr lang="en-US"/>
        </a:p>
      </dgm:t>
    </dgm:pt>
    <dgm:pt modelId="{DFB2D086-4518-4A00-87D4-8E3A17352B0E}" type="sibTrans" cxnId="{C3B08012-7E8E-4DF1-A704-915474700CB9}">
      <dgm:prSet/>
      <dgm:spPr/>
      <dgm:t>
        <a:bodyPr/>
        <a:lstStyle/>
        <a:p>
          <a:endParaRPr lang="en-US"/>
        </a:p>
      </dgm:t>
    </dgm:pt>
    <dgm:pt modelId="{1ED2ECED-BF67-479A-9D40-85E91FD211DC}" type="pres">
      <dgm:prSet presAssocID="{6492CEC9-D538-40A8-8BE9-9ACC5D852641}" presName="root" presStyleCnt="0">
        <dgm:presLayoutVars>
          <dgm:dir/>
          <dgm:resizeHandles val="exact"/>
        </dgm:presLayoutVars>
      </dgm:prSet>
      <dgm:spPr/>
    </dgm:pt>
    <dgm:pt modelId="{D84386EF-CC81-4AAD-A1F4-5ED1C38445C1}" type="pres">
      <dgm:prSet presAssocID="{84F59EA0-410E-439D-B0F2-4526F2D7B16F}" presName="compNode" presStyleCnt="0"/>
      <dgm:spPr/>
    </dgm:pt>
    <dgm:pt modelId="{1D29B412-BA4F-471A-A0F0-07F66FDA2B85}" type="pres">
      <dgm:prSet presAssocID="{84F59EA0-410E-439D-B0F2-4526F2D7B16F}" presName="bgRect" presStyleLbl="bgShp" presStyleIdx="0" presStyleCnt="3"/>
      <dgm:spPr/>
    </dgm:pt>
    <dgm:pt modelId="{CD9A645A-1374-459C-96C5-A288F6254F43}" type="pres">
      <dgm:prSet presAssocID="{84F59EA0-410E-439D-B0F2-4526F2D7B16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474AE54C-422B-42F3-95BB-69513A31201A}" type="pres">
      <dgm:prSet presAssocID="{84F59EA0-410E-439D-B0F2-4526F2D7B16F}" presName="spaceRect" presStyleCnt="0"/>
      <dgm:spPr/>
    </dgm:pt>
    <dgm:pt modelId="{A528E7DB-A7EC-403C-A198-8EC597A2B1FF}" type="pres">
      <dgm:prSet presAssocID="{84F59EA0-410E-439D-B0F2-4526F2D7B16F}" presName="parTx" presStyleLbl="revTx" presStyleIdx="0" presStyleCnt="3">
        <dgm:presLayoutVars>
          <dgm:chMax val="0"/>
          <dgm:chPref val="0"/>
        </dgm:presLayoutVars>
      </dgm:prSet>
      <dgm:spPr/>
    </dgm:pt>
    <dgm:pt modelId="{4098C2B8-2FF7-4068-B267-08544290DF14}" type="pres">
      <dgm:prSet presAssocID="{96C1F7A5-5A97-4CB9-A113-C2BDCC929146}" presName="sibTrans" presStyleCnt="0"/>
      <dgm:spPr/>
    </dgm:pt>
    <dgm:pt modelId="{2B266250-2BCC-45FE-AAA9-6714AB89F009}" type="pres">
      <dgm:prSet presAssocID="{CF27DD19-1F10-4E6A-A75B-0BAC54773407}" presName="compNode" presStyleCnt="0"/>
      <dgm:spPr/>
    </dgm:pt>
    <dgm:pt modelId="{4CD2D3EC-426C-4FE6-A806-8FB560E184B0}" type="pres">
      <dgm:prSet presAssocID="{CF27DD19-1F10-4E6A-A75B-0BAC54773407}" presName="bgRect" presStyleLbl="bgShp" presStyleIdx="1" presStyleCnt="3"/>
      <dgm:spPr/>
    </dgm:pt>
    <dgm:pt modelId="{DBB556A5-A351-413C-A72F-DAC0F3482165}" type="pres">
      <dgm:prSet presAssocID="{CF27DD19-1F10-4E6A-A75B-0BAC5477340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Yuan"/>
        </a:ext>
      </dgm:extLst>
    </dgm:pt>
    <dgm:pt modelId="{D0015039-6016-4560-ADD5-A0E50F0EAA8E}" type="pres">
      <dgm:prSet presAssocID="{CF27DD19-1F10-4E6A-A75B-0BAC54773407}" presName="spaceRect" presStyleCnt="0"/>
      <dgm:spPr/>
    </dgm:pt>
    <dgm:pt modelId="{5A6D7445-CC0E-49BD-A174-25CFFFD19000}" type="pres">
      <dgm:prSet presAssocID="{CF27DD19-1F10-4E6A-A75B-0BAC54773407}" presName="parTx" presStyleLbl="revTx" presStyleIdx="1" presStyleCnt="3">
        <dgm:presLayoutVars>
          <dgm:chMax val="0"/>
          <dgm:chPref val="0"/>
        </dgm:presLayoutVars>
      </dgm:prSet>
      <dgm:spPr/>
    </dgm:pt>
    <dgm:pt modelId="{F1752C64-F4A0-4395-BE07-3FC5EE54090F}" type="pres">
      <dgm:prSet presAssocID="{D6F66E55-20C3-41C5-940C-B456621F23CC}" presName="sibTrans" presStyleCnt="0"/>
      <dgm:spPr/>
    </dgm:pt>
    <dgm:pt modelId="{BE0C9F47-CF88-4531-BADE-D994CB8D8AD2}" type="pres">
      <dgm:prSet presAssocID="{8BA90F8F-0DF0-485A-896C-BA107D931F31}" presName="compNode" presStyleCnt="0"/>
      <dgm:spPr/>
    </dgm:pt>
    <dgm:pt modelId="{844CA1BA-99FA-4DB4-B0E3-BFA5F14DCDEA}" type="pres">
      <dgm:prSet presAssocID="{8BA90F8F-0DF0-485A-896C-BA107D931F31}" presName="bgRect" presStyleLbl="bgShp" presStyleIdx="2" presStyleCnt="3"/>
      <dgm:spPr/>
    </dgm:pt>
    <dgm:pt modelId="{055CF4C7-F3E1-486C-8E24-EECF8CAA8410}" type="pres">
      <dgm:prSet presAssocID="{8BA90F8F-0DF0-485A-896C-BA107D931F3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D04F8B75-1804-4B93-BD0B-EDCAC1B81FBD}" type="pres">
      <dgm:prSet presAssocID="{8BA90F8F-0DF0-485A-896C-BA107D931F31}" presName="spaceRect" presStyleCnt="0"/>
      <dgm:spPr/>
    </dgm:pt>
    <dgm:pt modelId="{78D9BAA7-97C7-41F7-BA3A-C130CC9E8034}" type="pres">
      <dgm:prSet presAssocID="{8BA90F8F-0DF0-485A-896C-BA107D931F31}" presName="parTx" presStyleLbl="revTx" presStyleIdx="2" presStyleCnt="3">
        <dgm:presLayoutVars>
          <dgm:chMax val="0"/>
          <dgm:chPref val="0"/>
        </dgm:presLayoutVars>
      </dgm:prSet>
      <dgm:spPr/>
    </dgm:pt>
  </dgm:ptLst>
  <dgm:cxnLst>
    <dgm:cxn modelId="{C3B08012-7E8E-4DF1-A704-915474700CB9}" srcId="{6492CEC9-D538-40A8-8BE9-9ACC5D852641}" destId="{8BA90F8F-0DF0-485A-896C-BA107D931F31}" srcOrd="2" destOrd="0" parTransId="{20EB77EA-BF51-4FF1-B442-B90F360B7ED5}" sibTransId="{DFB2D086-4518-4A00-87D4-8E3A17352B0E}"/>
    <dgm:cxn modelId="{401AEE16-B27B-4D80-BE7F-4387BF497EA1}" type="presOf" srcId="{84F59EA0-410E-439D-B0F2-4526F2D7B16F}" destId="{A528E7DB-A7EC-403C-A198-8EC597A2B1FF}" srcOrd="0" destOrd="0" presId="urn:microsoft.com/office/officeart/2018/2/layout/IconVerticalSolidList"/>
    <dgm:cxn modelId="{469CD172-63BB-454B-8C6C-6558753CA046}" srcId="{6492CEC9-D538-40A8-8BE9-9ACC5D852641}" destId="{CF27DD19-1F10-4E6A-A75B-0BAC54773407}" srcOrd="1" destOrd="0" parTransId="{76C0CA34-4D72-4C40-923F-DF3817567054}" sibTransId="{D6F66E55-20C3-41C5-940C-B456621F23CC}"/>
    <dgm:cxn modelId="{15A37B81-A167-4704-9B41-2D2FC422F4D1}" type="presOf" srcId="{8BA90F8F-0DF0-485A-896C-BA107D931F31}" destId="{78D9BAA7-97C7-41F7-BA3A-C130CC9E8034}" srcOrd="0" destOrd="0" presId="urn:microsoft.com/office/officeart/2018/2/layout/IconVerticalSolidList"/>
    <dgm:cxn modelId="{388F2E84-0EBE-4BB7-B298-C16E72459EA6}" type="presOf" srcId="{6492CEC9-D538-40A8-8BE9-9ACC5D852641}" destId="{1ED2ECED-BF67-479A-9D40-85E91FD211DC}" srcOrd="0" destOrd="0" presId="urn:microsoft.com/office/officeart/2018/2/layout/IconVerticalSolidList"/>
    <dgm:cxn modelId="{41F163B0-9C3D-4AC5-A49A-9BACA16EADB4}" srcId="{6492CEC9-D538-40A8-8BE9-9ACC5D852641}" destId="{84F59EA0-410E-439D-B0F2-4526F2D7B16F}" srcOrd="0" destOrd="0" parTransId="{DA630236-CEC4-4D61-87CD-A9B2F2B0E7E1}" sibTransId="{96C1F7A5-5A97-4CB9-A113-C2BDCC929146}"/>
    <dgm:cxn modelId="{BCCEDDEF-441D-45CC-A775-18F5AB37376C}" type="presOf" srcId="{CF27DD19-1F10-4E6A-A75B-0BAC54773407}" destId="{5A6D7445-CC0E-49BD-A174-25CFFFD19000}" srcOrd="0" destOrd="0" presId="urn:microsoft.com/office/officeart/2018/2/layout/IconVerticalSolidList"/>
    <dgm:cxn modelId="{89E96146-35AA-4B5A-9BE4-064BD6A7959C}" type="presParOf" srcId="{1ED2ECED-BF67-479A-9D40-85E91FD211DC}" destId="{D84386EF-CC81-4AAD-A1F4-5ED1C38445C1}" srcOrd="0" destOrd="0" presId="urn:microsoft.com/office/officeart/2018/2/layout/IconVerticalSolidList"/>
    <dgm:cxn modelId="{7B783D82-33CE-420C-ACE0-DA337800B32C}" type="presParOf" srcId="{D84386EF-CC81-4AAD-A1F4-5ED1C38445C1}" destId="{1D29B412-BA4F-471A-A0F0-07F66FDA2B85}" srcOrd="0" destOrd="0" presId="urn:microsoft.com/office/officeart/2018/2/layout/IconVerticalSolidList"/>
    <dgm:cxn modelId="{47FEDBAD-DF9C-49A4-97F6-ED9B9E861728}" type="presParOf" srcId="{D84386EF-CC81-4AAD-A1F4-5ED1C38445C1}" destId="{CD9A645A-1374-459C-96C5-A288F6254F43}" srcOrd="1" destOrd="0" presId="urn:microsoft.com/office/officeart/2018/2/layout/IconVerticalSolidList"/>
    <dgm:cxn modelId="{726069D7-112F-4B3B-8BCC-F96CC14BCEE1}" type="presParOf" srcId="{D84386EF-CC81-4AAD-A1F4-5ED1C38445C1}" destId="{474AE54C-422B-42F3-95BB-69513A31201A}" srcOrd="2" destOrd="0" presId="urn:microsoft.com/office/officeart/2018/2/layout/IconVerticalSolidList"/>
    <dgm:cxn modelId="{E91D815B-8E03-4FB6-930A-FAC47EF46C08}" type="presParOf" srcId="{D84386EF-CC81-4AAD-A1F4-5ED1C38445C1}" destId="{A528E7DB-A7EC-403C-A198-8EC597A2B1FF}" srcOrd="3" destOrd="0" presId="urn:microsoft.com/office/officeart/2018/2/layout/IconVerticalSolidList"/>
    <dgm:cxn modelId="{44E37A6B-DB92-40A9-8D4C-582FC33D287D}" type="presParOf" srcId="{1ED2ECED-BF67-479A-9D40-85E91FD211DC}" destId="{4098C2B8-2FF7-4068-B267-08544290DF14}" srcOrd="1" destOrd="0" presId="urn:microsoft.com/office/officeart/2018/2/layout/IconVerticalSolidList"/>
    <dgm:cxn modelId="{37BF0614-7659-4203-9405-6853E97229EC}" type="presParOf" srcId="{1ED2ECED-BF67-479A-9D40-85E91FD211DC}" destId="{2B266250-2BCC-45FE-AAA9-6714AB89F009}" srcOrd="2" destOrd="0" presId="urn:microsoft.com/office/officeart/2018/2/layout/IconVerticalSolidList"/>
    <dgm:cxn modelId="{17B690F4-28C8-47F2-AB72-52075F4AECFF}" type="presParOf" srcId="{2B266250-2BCC-45FE-AAA9-6714AB89F009}" destId="{4CD2D3EC-426C-4FE6-A806-8FB560E184B0}" srcOrd="0" destOrd="0" presId="urn:microsoft.com/office/officeart/2018/2/layout/IconVerticalSolidList"/>
    <dgm:cxn modelId="{09CC9806-11AD-4413-9732-9A348A8ECB1C}" type="presParOf" srcId="{2B266250-2BCC-45FE-AAA9-6714AB89F009}" destId="{DBB556A5-A351-413C-A72F-DAC0F3482165}" srcOrd="1" destOrd="0" presId="urn:microsoft.com/office/officeart/2018/2/layout/IconVerticalSolidList"/>
    <dgm:cxn modelId="{BAF3D3D2-2BE2-4DCB-B56D-E53A0AB29465}" type="presParOf" srcId="{2B266250-2BCC-45FE-AAA9-6714AB89F009}" destId="{D0015039-6016-4560-ADD5-A0E50F0EAA8E}" srcOrd="2" destOrd="0" presId="urn:microsoft.com/office/officeart/2018/2/layout/IconVerticalSolidList"/>
    <dgm:cxn modelId="{07A9E0F8-1999-4028-8ED6-1C814D264E0E}" type="presParOf" srcId="{2B266250-2BCC-45FE-AAA9-6714AB89F009}" destId="{5A6D7445-CC0E-49BD-A174-25CFFFD19000}" srcOrd="3" destOrd="0" presId="urn:microsoft.com/office/officeart/2018/2/layout/IconVerticalSolidList"/>
    <dgm:cxn modelId="{FA1D1A9E-61C9-4473-9935-715EC5EB91FD}" type="presParOf" srcId="{1ED2ECED-BF67-479A-9D40-85E91FD211DC}" destId="{F1752C64-F4A0-4395-BE07-3FC5EE54090F}" srcOrd="3" destOrd="0" presId="urn:microsoft.com/office/officeart/2018/2/layout/IconVerticalSolidList"/>
    <dgm:cxn modelId="{9D8523EC-8053-45D9-B32A-560240D47896}" type="presParOf" srcId="{1ED2ECED-BF67-479A-9D40-85E91FD211DC}" destId="{BE0C9F47-CF88-4531-BADE-D994CB8D8AD2}" srcOrd="4" destOrd="0" presId="urn:microsoft.com/office/officeart/2018/2/layout/IconVerticalSolidList"/>
    <dgm:cxn modelId="{82332793-0858-4B8A-B537-91FF03C30F99}" type="presParOf" srcId="{BE0C9F47-CF88-4531-BADE-D994CB8D8AD2}" destId="{844CA1BA-99FA-4DB4-B0E3-BFA5F14DCDEA}" srcOrd="0" destOrd="0" presId="urn:microsoft.com/office/officeart/2018/2/layout/IconVerticalSolidList"/>
    <dgm:cxn modelId="{85858F3C-DF75-4E9B-8D71-89A2C7DA76E2}" type="presParOf" srcId="{BE0C9F47-CF88-4531-BADE-D994CB8D8AD2}" destId="{055CF4C7-F3E1-486C-8E24-EECF8CAA8410}" srcOrd="1" destOrd="0" presId="urn:microsoft.com/office/officeart/2018/2/layout/IconVerticalSolidList"/>
    <dgm:cxn modelId="{CB521CB6-97B8-4FE3-98B5-8ABC65E2027F}" type="presParOf" srcId="{BE0C9F47-CF88-4531-BADE-D994CB8D8AD2}" destId="{D04F8B75-1804-4B93-BD0B-EDCAC1B81FBD}" srcOrd="2" destOrd="0" presId="urn:microsoft.com/office/officeart/2018/2/layout/IconVerticalSolidList"/>
    <dgm:cxn modelId="{F02700AA-4F85-4F02-B6CE-BBE0F2A18EC5}" type="presParOf" srcId="{BE0C9F47-CF88-4531-BADE-D994CB8D8AD2}" destId="{78D9BAA7-97C7-41F7-BA3A-C130CC9E803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6019383-5029-4C9C-B106-FF55C0C25A2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4EB5F35-5DE1-4668-B9E7-C406A08F6A6A}">
      <dgm:prSet/>
      <dgm:spPr/>
      <dgm:t>
        <a:bodyPr/>
        <a:lstStyle/>
        <a:p>
          <a:r>
            <a:rPr lang="en-US"/>
            <a:t>Purpose: Ensures no other agreements outside the contract are enforceable.</a:t>
          </a:r>
        </a:p>
      </dgm:t>
    </dgm:pt>
    <dgm:pt modelId="{B0025144-1EC0-4AEA-994E-FB3A6831A3D8}" type="parTrans" cxnId="{752B5608-BCE1-403C-8861-F9E02FC10864}">
      <dgm:prSet/>
      <dgm:spPr/>
      <dgm:t>
        <a:bodyPr/>
        <a:lstStyle/>
        <a:p>
          <a:endParaRPr lang="en-US"/>
        </a:p>
      </dgm:t>
    </dgm:pt>
    <dgm:pt modelId="{8366FAB8-43F8-433A-A541-F514B35C6C74}" type="sibTrans" cxnId="{752B5608-BCE1-403C-8861-F9E02FC10864}">
      <dgm:prSet/>
      <dgm:spPr/>
      <dgm:t>
        <a:bodyPr/>
        <a:lstStyle/>
        <a:p>
          <a:endParaRPr lang="en-US"/>
        </a:p>
      </dgm:t>
    </dgm:pt>
    <dgm:pt modelId="{2F034437-7593-40A3-8819-138A8BCBFA89}">
      <dgm:prSet/>
      <dgm:spPr/>
      <dgm:t>
        <a:bodyPr/>
        <a:lstStyle/>
        <a:p>
          <a:r>
            <a:rPr lang="en-US"/>
            <a:t>Example: 'This Agreement constitutes the entire agreement between the parties...'</a:t>
          </a:r>
        </a:p>
      </dgm:t>
    </dgm:pt>
    <dgm:pt modelId="{6C112945-03FD-47BB-89DE-B4DF06E69924}" type="parTrans" cxnId="{8E0228B0-6331-4067-848D-8C4A22E004B6}">
      <dgm:prSet/>
      <dgm:spPr/>
      <dgm:t>
        <a:bodyPr/>
        <a:lstStyle/>
        <a:p>
          <a:endParaRPr lang="en-US"/>
        </a:p>
      </dgm:t>
    </dgm:pt>
    <dgm:pt modelId="{E711BD71-4A9C-4AB3-AFB5-670D2378B202}" type="sibTrans" cxnId="{8E0228B0-6331-4067-848D-8C4A22E004B6}">
      <dgm:prSet/>
      <dgm:spPr/>
      <dgm:t>
        <a:bodyPr/>
        <a:lstStyle/>
        <a:p>
          <a:endParaRPr lang="en-US"/>
        </a:p>
      </dgm:t>
    </dgm:pt>
    <dgm:pt modelId="{970879D3-5B43-4428-975E-44792D4C3DF1}">
      <dgm:prSet/>
      <dgm:spPr/>
      <dgm:t>
        <a:bodyPr/>
        <a:lstStyle/>
        <a:p>
          <a:r>
            <a:rPr lang="en-US"/>
            <a:t>Explanation: This clause ensures that only the written terms in the contract are enforceable, excluding any prior agreements.</a:t>
          </a:r>
        </a:p>
      </dgm:t>
    </dgm:pt>
    <dgm:pt modelId="{7C14E552-F525-4872-BB57-DA586141343B}" type="parTrans" cxnId="{51F9EA6C-B5F1-46B9-AC8D-D6D645901FB0}">
      <dgm:prSet/>
      <dgm:spPr/>
      <dgm:t>
        <a:bodyPr/>
        <a:lstStyle/>
        <a:p>
          <a:endParaRPr lang="en-US"/>
        </a:p>
      </dgm:t>
    </dgm:pt>
    <dgm:pt modelId="{8FDC7C5F-9380-4E6C-9981-FA2652B2E4C8}" type="sibTrans" cxnId="{51F9EA6C-B5F1-46B9-AC8D-D6D645901FB0}">
      <dgm:prSet/>
      <dgm:spPr/>
      <dgm:t>
        <a:bodyPr/>
        <a:lstStyle/>
        <a:p>
          <a:endParaRPr lang="en-US"/>
        </a:p>
      </dgm:t>
    </dgm:pt>
    <dgm:pt modelId="{75D34E6B-1E5F-4D71-BDB8-2749F175C45B}" type="pres">
      <dgm:prSet presAssocID="{46019383-5029-4C9C-B106-FF55C0C25A21}" presName="root" presStyleCnt="0">
        <dgm:presLayoutVars>
          <dgm:dir/>
          <dgm:resizeHandles val="exact"/>
        </dgm:presLayoutVars>
      </dgm:prSet>
      <dgm:spPr/>
    </dgm:pt>
    <dgm:pt modelId="{1B4EB2C4-DB75-486D-95AF-8B8B558FAA35}" type="pres">
      <dgm:prSet presAssocID="{54EB5F35-5DE1-4668-B9E7-C406A08F6A6A}" presName="compNode" presStyleCnt="0"/>
      <dgm:spPr/>
    </dgm:pt>
    <dgm:pt modelId="{3C0159E4-5841-4521-818A-B06A71369334}" type="pres">
      <dgm:prSet presAssocID="{54EB5F35-5DE1-4668-B9E7-C406A08F6A6A}" presName="bgRect" presStyleLbl="bgShp" presStyleIdx="0" presStyleCnt="3"/>
      <dgm:spPr/>
    </dgm:pt>
    <dgm:pt modelId="{F6191ABA-74E3-4AEC-9184-700A7C890E63}" type="pres">
      <dgm:prSet presAssocID="{54EB5F35-5DE1-4668-B9E7-C406A08F6A6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tract"/>
        </a:ext>
      </dgm:extLst>
    </dgm:pt>
    <dgm:pt modelId="{3AC3A330-3810-4B18-B6E2-0EA1A364F985}" type="pres">
      <dgm:prSet presAssocID="{54EB5F35-5DE1-4668-B9E7-C406A08F6A6A}" presName="spaceRect" presStyleCnt="0"/>
      <dgm:spPr/>
    </dgm:pt>
    <dgm:pt modelId="{B4DFE78B-4288-4F81-A494-A033D5249B88}" type="pres">
      <dgm:prSet presAssocID="{54EB5F35-5DE1-4668-B9E7-C406A08F6A6A}" presName="parTx" presStyleLbl="revTx" presStyleIdx="0" presStyleCnt="3">
        <dgm:presLayoutVars>
          <dgm:chMax val="0"/>
          <dgm:chPref val="0"/>
        </dgm:presLayoutVars>
      </dgm:prSet>
      <dgm:spPr/>
    </dgm:pt>
    <dgm:pt modelId="{C3E43EF1-2B9A-439D-A514-EE2A5A78EC0A}" type="pres">
      <dgm:prSet presAssocID="{8366FAB8-43F8-433A-A541-F514B35C6C74}" presName="sibTrans" presStyleCnt="0"/>
      <dgm:spPr/>
    </dgm:pt>
    <dgm:pt modelId="{5582A3E3-5307-44CC-9FE8-56AD936EE728}" type="pres">
      <dgm:prSet presAssocID="{2F034437-7593-40A3-8819-138A8BCBFA89}" presName="compNode" presStyleCnt="0"/>
      <dgm:spPr/>
    </dgm:pt>
    <dgm:pt modelId="{ED2C60EB-2EB9-419B-A768-E946C80433D4}" type="pres">
      <dgm:prSet presAssocID="{2F034437-7593-40A3-8819-138A8BCBFA89}" presName="bgRect" presStyleLbl="bgShp" presStyleIdx="1" presStyleCnt="3"/>
      <dgm:spPr/>
    </dgm:pt>
    <dgm:pt modelId="{71DAD378-A502-40B2-A1AB-0A941B8E527E}" type="pres">
      <dgm:prSet presAssocID="{2F034437-7593-40A3-8819-138A8BCBFA8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390D92AB-0A4F-4F3A-A685-E8D62467DFE0}" type="pres">
      <dgm:prSet presAssocID="{2F034437-7593-40A3-8819-138A8BCBFA89}" presName="spaceRect" presStyleCnt="0"/>
      <dgm:spPr/>
    </dgm:pt>
    <dgm:pt modelId="{EDFA2376-DD1C-44FC-ACEF-0EFA3F8485EC}" type="pres">
      <dgm:prSet presAssocID="{2F034437-7593-40A3-8819-138A8BCBFA89}" presName="parTx" presStyleLbl="revTx" presStyleIdx="1" presStyleCnt="3">
        <dgm:presLayoutVars>
          <dgm:chMax val="0"/>
          <dgm:chPref val="0"/>
        </dgm:presLayoutVars>
      </dgm:prSet>
      <dgm:spPr/>
    </dgm:pt>
    <dgm:pt modelId="{8FA9A129-8E49-49CD-958F-922B012D65E8}" type="pres">
      <dgm:prSet presAssocID="{E711BD71-4A9C-4AB3-AFB5-670D2378B202}" presName="sibTrans" presStyleCnt="0"/>
      <dgm:spPr/>
    </dgm:pt>
    <dgm:pt modelId="{08E544C2-3F32-46F1-ADFD-2FD92CBA8537}" type="pres">
      <dgm:prSet presAssocID="{970879D3-5B43-4428-975E-44792D4C3DF1}" presName="compNode" presStyleCnt="0"/>
      <dgm:spPr/>
    </dgm:pt>
    <dgm:pt modelId="{0439D16E-7AF5-440F-A54E-41490D485F97}" type="pres">
      <dgm:prSet presAssocID="{970879D3-5B43-4428-975E-44792D4C3DF1}" presName="bgRect" presStyleLbl="bgShp" presStyleIdx="2" presStyleCnt="3"/>
      <dgm:spPr/>
    </dgm:pt>
    <dgm:pt modelId="{CBAA61A4-561E-4887-9D5F-2A3068D0B30F}" type="pres">
      <dgm:prSet presAssocID="{970879D3-5B43-4428-975E-44792D4C3DF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ument"/>
        </a:ext>
      </dgm:extLst>
    </dgm:pt>
    <dgm:pt modelId="{DCC915FB-9441-4424-9AD0-903D7A5DFFB5}" type="pres">
      <dgm:prSet presAssocID="{970879D3-5B43-4428-975E-44792D4C3DF1}" presName="spaceRect" presStyleCnt="0"/>
      <dgm:spPr/>
    </dgm:pt>
    <dgm:pt modelId="{8A12619C-B093-4B43-AC8D-F14B9CF3AB4B}" type="pres">
      <dgm:prSet presAssocID="{970879D3-5B43-4428-975E-44792D4C3DF1}" presName="parTx" presStyleLbl="revTx" presStyleIdx="2" presStyleCnt="3">
        <dgm:presLayoutVars>
          <dgm:chMax val="0"/>
          <dgm:chPref val="0"/>
        </dgm:presLayoutVars>
      </dgm:prSet>
      <dgm:spPr/>
    </dgm:pt>
  </dgm:ptLst>
  <dgm:cxnLst>
    <dgm:cxn modelId="{752B5608-BCE1-403C-8861-F9E02FC10864}" srcId="{46019383-5029-4C9C-B106-FF55C0C25A21}" destId="{54EB5F35-5DE1-4668-B9E7-C406A08F6A6A}" srcOrd="0" destOrd="0" parTransId="{B0025144-1EC0-4AEA-994E-FB3A6831A3D8}" sibTransId="{8366FAB8-43F8-433A-A541-F514B35C6C74}"/>
    <dgm:cxn modelId="{51F9EA6C-B5F1-46B9-AC8D-D6D645901FB0}" srcId="{46019383-5029-4C9C-B106-FF55C0C25A21}" destId="{970879D3-5B43-4428-975E-44792D4C3DF1}" srcOrd="2" destOrd="0" parTransId="{7C14E552-F525-4872-BB57-DA586141343B}" sibTransId="{8FDC7C5F-9380-4E6C-9981-FA2652B2E4C8}"/>
    <dgm:cxn modelId="{AC8FFA83-A288-4852-AB92-6EBCAA6CA0B9}" type="presOf" srcId="{2F034437-7593-40A3-8819-138A8BCBFA89}" destId="{EDFA2376-DD1C-44FC-ACEF-0EFA3F8485EC}" srcOrd="0" destOrd="0" presId="urn:microsoft.com/office/officeart/2018/2/layout/IconVerticalSolidList"/>
    <dgm:cxn modelId="{F0B005AA-26D5-4AC9-BD5A-9F6B4BAE3EDF}" type="presOf" srcId="{46019383-5029-4C9C-B106-FF55C0C25A21}" destId="{75D34E6B-1E5F-4D71-BDB8-2749F175C45B}" srcOrd="0" destOrd="0" presId="urn:microsoft.com/office/officeart/2018/2/layout/IconVerticalSolidList"/>
    <dgm:cxn modelId="{8E0228B0-6331-4067-848D-8C4A22E004B6}" srcId="{46019383-5029-4C9C-B106-FF55C0C25A21}" destId="{2F034437-7593-40A3-8819-138A8BCBFA89}" srcOrd="1" destOrd="0" parTransId="{6C112945-03FD-47BB-89DE-B4DF06E69924}" sibTransId="{E711BD71-4A9C-4AB3-AFB5-670D2378B202}"/>
    <dgm:cxn modelId="{803591C5-91DA-4090-8604-9F77BBED919F}" type="presOf" srcId="{54EB5F35-5DE1-4668-B9E7-C406A08F6A6A}" destId="{B4DFE78B-4288-4F81-A494-A033D5249B88}" srcOrd="0" destOrd="0" presId="urn:microsoft.com/office/officeart/2018/2/layout/IconVerticalSolidList"/>
    <dgm:cxn modelId="{CC134DE3-15D9-48D8-951F-07FE17DB88AB}" type="presOf" srcId="{970879D3-5B43-4428-975E-44792D4C3DF1}" destId="{8A12619C-B093-4B43-AC8D-F14B9CF3AB4B}" srcOrd="0" destOrd="0" presId="urn:microsoft.com/office/officeart/2018/2/layout/IconVerticalSolidList"/>
    <dgm:cxn modelId="{6335BE4D-17A9-44CB-8F55-54DBA8CFEC61}" type="presParOf" srcId="{75D34E6B-1E5F-4D71-BDB8-2749F175C45B}" destId="{1B4EB2C4-DB75-486D-95AF-8B8B558FAA35}" srcOrd="0" destOrd="0" presId="urn:microsoft.com/office/officeart/2018/2/layout/IconVerticalSolidList"/>
    <dgm:cxn modelId="{0AF2D28B-C0F6-4468-89AC-BAB4EDB1883E}" type="presParOf" srcId="{1B4EB2C4-DB75-486D-95AF-8B8B558FAA35}" destId="{3C0159E4-5841-4521-818A-B06A71369334}" srcOrd="0" destOrd="0" presId="urn:microsoft.com/office/officeart/2018/2/layout/IconVerticalSolidList"/>
    <dgm:cxn modelId="{E7430AB0-757C-4AA2-90AD-4D6DC765ADEB}" type="presParOf" srcId="{1B4EB2C4-DB75-486D-95AF-8B8B558FAA35}" destId="{F6191ABA-74E3-4AEC-9184-700A7C890E63}" srcOrd="1" destOrd="0" presId="urn:microsoft.com/office/officeart/2018/2/layout/IconVerticalSolidList"/>
    <dgm:cxn modelId="{8F10F32D-4867-454C-B460-FD2FE4C39114}" type="presParOf" srcId="{1B4EB2C4-DB75-486D-95AF-8B8B558FAA35}" destId="{3AC3A330-3810-4B18-B6E2-0EA1A364F985}" srcOrd="2" destOrd="0" presId="urn:microsoft.com/office/officeart/2018/2/layout/IconVerticalSolidList"/>
    <dgm:cxn modelId="{96A9E949-E89F-41B1-ACD8-738188E1FCF1}" type="presParOf" srcId="{1B4EB2C4-DB75-486D-95AF-8B8B558FAA35}" destId="{B4DFE78B-4288-4F81-A494-A033D5249B88}" srcOrd="3" destOrd="0" presId="urn:microsoft.com/office/officeart/2018/2/layout/IconVerticalSolidList"/>
    <dgm:cxn modelId="{8D10A694-B6E1-4C96-9856-16311FCCE3CE}" type="presParOf" srcId="{75D34E6B-1E5F-4D71-BDB8-2749F175C45B}" destId="{C3E43EF1-2B9A-439D-A514-EE2A5A78EC0A}" srcOrd="1" destOrd="0" presId="urn:microsoft.com/office/officeart/2018/2/layout/IconVerticalSolidList"/>
    <dgm:cxn modelId="{A513D57E-7CBD-483A-98E5-BBEAD244A37C}" type="presParOf" srcId="{75D34E6B-1E5F-4D71-BDB8-2749F175C45B}" destId="{5582A3E3-5307-44CC-9FE8-56AD936EE728}" srcOrd="2" destOrd="0" presId="urn:microsoft.com/office/officeart/2018/2/layout/IconVerticalSolidList"/>
    <dgm:cxn modelId="{27B0A5F3-C40E-4F09-A0FA-A66341C2BDD9}" type="presParOf" srcId="{5582A3E3-5307-44CC-9FE8-56AD936EE728}" destId="{ED2C60EB-2EB9-419B-A768-E946C80433D4}" srcOrd="0" destOrd="0" presId="urn:microsoft.com/office/officeart/2018/2/layout/IconVerticalSolidList"/>
    <dgm:cxn modelId="{CFFA4111-9DF1-44F6-BE23-CAA5BF09B965}" type="presParOf" srcId="{5582A3E3-5307-44CC-9FE8-56AD936EE728}" destId="{71DAD378-A502-40B2-A1AB-0A941B8E527E}" srcOrd="1" destOrd="0" presId="urn:microsoft.com/office/officeart/2018/2/layout/IconVerticalSolidList"/>
    <dgm:cxn modelId="{C738F0BD-839A-457D-83F5-1B28499BE3B8}" type="presParOf" srcId="{5582A3E3-5307-44CC-9FE8-56AD936EE728}" destId="{390D92AB-0A4F-4F3A-A685-E8D62467DFE0}" srcOrd="2" destOrd="0" presId="urn:microsoft.com/office/officeart/2018/2/layout/IconVerticalSolidList"/>
    <dgm:cxn modelId="{B0222959-BBC2-4224-A9AB-3F103D57D77B}" type="presParOf" srcId="{5582A3E3-5307-44CC-9FE8-56AD936EE728}" destId="{EDFA2376-DD1C-44FC-ACEF-0EFA3F8485EC}" srcOrd="3" destOrd="0" presId="urn:microsoft.com/office/officeart/2018/2/layout/IconVerticalSolidList"/>
    <dgm:cxn modelId="{F85713DB-B609-4DAE-A24D-E2788A92AB29}" type="presParOf" srcId="{75D34E6B-1E5F-4D71-BDB8-2749F175C45B}" destId="{8FA9A129-8E49-49CD-958F-922B012D65E8}" srcOrd="3" destOrd="0" presId="urn:microsoft.com/office/officeart/2018/2/layout/IconVerticalSolidList"/>
    <dgm:cxn modelId="{83790841-173C-403C-A4C1-B5BD834EDCA5}" type="presParOf" srcId="{75D34E6B-1E5F-4D71-BDB8-2749F175C45B}" destId="{08E544C2-3F32-46F1-ADFD-2FD92CBA8537}" srcOrd="4" destOrd="0" presId="urn:microsoft.com/office/officeart/2018/2/layout/IconVerticalSolidList"/>
    <dgm:cxn modelId="{6FB77DC8-91F8-4911-881F-00344377C85C}" type="presParOf" srcId="{08E544C2-3F32-46F1-ADFD-2FD92CBA8537}" destId="{0439D16E-7AF5-440F-A54E-41490D485F97}" srcOrd="0" destOrd="0" presId="urn:microsoft.com/office/officeart/2018/2/layout/IconVerticalSolidList"/>
    <dgm:cxn modelId="{DADCC707-D3DE-4644-80AD-ECD017104BDD}" type="presParOf" srcId="{08E544C2-3F32-46F1-ADFD-2FD92CBA8537}" destId="{CBAA61A4-561E-4887-9D5F-2A3068D0B30F}" srcOrd="1" destOrd="0" presId="urn:microsoft.com/office/officeart/2018/2/layout/IconVerticalSolidList"/>
    <dgm:cxn modelId="{953255F0-61CA-40EE-AAE6-0D1D42BF51F5}" type="presParOf" srcId="{08E544C2-3F32-46F1-ADFD-2FD92CBA8537}" destId="{DCC915FB-9441-4424-9AD0-903D7A5DFFB5}" srcOrd="2" destOrd="0" presId="urn:microsoft.com/office/officeart/2018/2/layout/IconVerticalSolidList"/>
    <dgm:cxn modelId="{38A4BD8B-F6A5-44CF-87FD-6690C9CF0F90}" type="presParOf" srcId="{08E544C2-3F32-46F1-ADFD-2FD92CBA8537}" destId="{8A12619C-B093-4B43-AC8D-F14B9CF3AB4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7CD8CAB-9D06-4615-B5E5-C68718FA45B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7DC162B-7CF5-43E3-AC91-302BD5AE599F}">
      <dgm:prSet/>
      <dgm:spPr/>
      <dgm:t>
        <a:bodyPr/>
        <a:lstStyle/>
        <a:p>
          <a:r>
            <a:rPr lang="en-US"/>
            <a:t>Boilerplate clauses are essential to protecting the interests of both parties and ensuring legal enforceability.</a:t>
          </a:r>
        </a:p>
      </dgm:t>
    </dgm:pt>
    <dgm:pt modelId="{5B3D50C1-82DD-4837-B2DB-86D224D329EF}" type="parTrans" cxnId="{B94D0D3F-E367-4DE9-B6F9-8B01AF111BE5}">
      <dgm:prSet/>
      <dgm:spPr/>
      <dgm:t>
        <a:bodyPr/>
        <a:lstStyle/>
        <a:p>
          <a:endParaRPr lang="en-US"/>
        </a:p>
      </dgm:t>
    </dgm:pt>
    <dgm:pt modelId="{462EAD3A-BB8E-4E1D-866E-2C5947B05CFE}" type="sibTrans" cxnId="{B94D0D3F-E367-4DE9-B6F9-8B01AF111BE5}">
      <dgm:prSet/>
      <dgm:spPr/>
      <dgm:t>
        <a:bodyPr/>
        <a:lstStyle/>
        <a:p>
          <a:endParaRPr lang="en-US"/>
        </a:p>
      </dgm:t>
    </dgm:pt>
    <dgm:pt modelId="{647BBEAF-86FF-4A40-B357-E972CDC7DD18}">
      <dgm:prSet/>
      <dgm:spPr/>
      <dgm:t>
        <a:bodyPr/>
        <a:lstStyle/>
        <a:p>
          <a:r>
            <a:rPr lang="en-US"/>
            <a:t>Carefully drafting and reviewing these clauses ensures they align with the specific needs of the contract.</a:t>
          </a:r>
        </a:p>
      </dgm:t>
    </dgm:pt>
    <dgm:pt modelId="{F7FB79D5-D5FF-4273-9112-D431BEB7C4B8}" type="parTrans" cxnId="{952F447B-A069-4161-B7D5-30D7E2519804}">
      <dgm:prSet/>
      <dgm:spPr/>
      <dgm:t>
        <a:bodyPr/>
        <a:lstStyle/>
        <a:p>
          <a:endParaRPr lang="en-US"/>
        </a:p>
      </dgm:t>
    </dgm:pt>
    <dgm:pt modelId="{AADFCF8F-5F40-4020-B18D-69C4F723CDB7}" type="sibTrans" cxnId="{952F447B-A069-4161-B7D5-30D7E2519804}">
      <dgm:prSet/>
      <dgm:spPr/>
      <dgm:t>
        <a:bodyPr/>
        <a:lstStyle/>
        <a:p>
          <a:endParaRPr lang="en-US"/>
        </a:p>
      </dgm:t>
    </dgm:pt>
    <dgm:pt modelId="{E4ECAD7C-046C-43EB-8C39-0AF291D0CC21}" type="pres">
      <dgm:prSet presAssocID="{87CD8CAB-9D06-4615-B5E5-C68718FA45B1}" presName="root" presStyleCnt="0">
        <dgm:presLayoutVars>
          <dgm:dir/>
          <dgm:resizeHandles val="exact"/>
        </dgm:presLayoutVars>
      </dgm:prSet>
      <dgm:spPr/>
    </dgm:pt>
    <dgm:pt modelId="{97EF9B0B-D6BA-4776-976C-3A331C60012B}" type="pres">
      <dgm:prSet presAssocID="{C7DC162B-7CF5-43E3-AC91-302BD5AE599F}" presName="compNode" presStyleCnt="0"/>
      <dgm:spPr/>
    </dgm:pt>
    <dgm:pt modelId="{CE5DD4D7-F5E6-4B60-A993-DB09E0CE0203}" type="pres">
      <dgm:prSet presAssocID="{C7DC162B-7CF5-43E3-AC91-302BD5AE599F}" presName="bgRect" presStyleLbl="bgShp" presStyleIdx="0" presStyleCnt="2"/>
      <dgm:spPr/>
    </dgm:pt>
    <dgm:pt modelId="{F0F28437-8B16-468A-B9D9-D234EE3BCFC0}" type="pres">
      <dgm:prSet presAssocID="{C7DC162B-7CF5-43E3-AC91-302BD5AE599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FF34F73E-9D83-4BAB-8479-1529778010BA}" type="pres">
      <dgm:prSet presAssocID="{C7DC162B-7CF5-43E3-AC91-302BD5AE599F}" presName="spaceRect" presStyleCnt="0"/>
      <dgm:spPr/>
    </dgm:pt>
    <dgm:pt modelId="{E1CE5A03-C5FC-412A-9AA0-1162CC8F2318}" type="pres">
      <dgm:prSet presAssocID="{C7DC162B-7CF5-43E3-AC91-302BD5AE599F}" presName="parTx" presStyleLbl="revTx" presStyleIdx="0" presStyleCnt="2">
        <dgm:presLayoutVars>
          <dgm:chMax val="0"/>
          <dgm:chPref val="0"/>
        </dgm:presLayoutVars>
      </dgm:prSet>
      <dgm:spPr/>
    </dgm:pt>
    <dgm:pt modelId="{20BFE575-73A5-4952-B3F6-C5F3FD99444D}" type="pres">
      <dgm:prSet presAssocID="{462EAD3A-BB8E-4E1D-866E-2C5947B05CFE}" presName="sibTrans" presStyleCnt="0"/>
      <dgm:spPr/>
    </dgm:pt>
    <dgm:pt modelId="{78469518-4F8B-4211-B1E4-CFD27CF63A2C}" type="pres">
      <dgm:prSet presAssocID="{647BBEAF-86FF-4A40-B357-E972CDC7DD18}" presName="compNode" presStyleCnt="0"/>
      <dgm:spPr/>
    </dgm:pt>
    <dgm:pt modelId="{778EE52D-1B6C-4716-A98F-2D3D3F4B6828}" type="pres">
      <dgm:prSet presAssocID="{647BBEAF-86FF-4A40-B357-E972CDC7DD18}" presName="bgRect" presStyleLbl="bgShp" presStyleIdx="1" presStyleCnt="2"/>
      <dgm:spPr/>
    </dgm:pt>
    <dgm:pt modelId="{F3A0D30C-21EB-4AF5-AC70-7D33BDD53201}" type="pres">
      <dgm:prSet presAssocID="{647BBEAF-86FF-4A40-B357-E972CDC7DD1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DB4F2768-C416-4DAF-B674-191A0B2DC128}" type="pres">
      <dgm:prSet presAssocID="{647BBEAF-86FF-4A40-B357-E972CDC7DD18}" presName="spaceRect" presStyleCnt="0"/>
      <dgm:spPr/>
    </dgm:pt>
    <dgm:pt modelId="{D2163583-AA32-48E3-AFC6-79C4590C2D90}" type="pres">
      <dgm:prSet presAssocID="{647BBEAF-86FF-4A40-B357-E972CDC7DD18}" presName="parTx" presStyleLbl="revTx" presStyleIdx="1" presStyleCnt="2">
        <dgm:presLayoutVars>
          <dgm:chMax val="0"/>
          <dgm:chPref val="0"/>
        </dgm:presLayoutVars>
      </dgm:prSet>
      <dgm:spPr/>
    </dgm:pt>
  </dgm:ptLst>
  <dgm:cxnLst>
    <dgm:cxn modelId="{30103811-BB62-4752-884D-BFE0A34DB3C8}" type="presOf" srcId="{C7DC162B-7CF5-43E3-AC91-302BD5AE599F}" destId="{E1CE5A03-C5FC-412A-9AA0-1162CC8F2318}" srcOrd="0" destOrd="0" presId="urn:microsoft.com/office/officeart/2018/2/layout/IconVerticalSolidList"/>
    <dgm:cxn modelId="{A2470216-5627-468C-81B6-2AE94948E2BB}" type="presOf" srcId="{647BBEAF-86FF-4A40-B357-E972CDC7DD18}" destId="{D2163583-AA32-48E3-AFC6-79C4590C2D90}" srcOrd="0" destOrd="0" presId="urn:microsoft.com/office/officeart/2018/2/layout/IconVerticalSolidList"/>
    <dgm:cxn modelId="{B94D0D3F-E367-4DE9-B6F9-8B01AF111BE5}" srcId="{87CD8CAB-9D06-4615-B5E5-C68718FA45B1}" destId="{C7DC162B-7CF5-43E3-AC91-302BD5AE599F}" srcOrd="0" destOrd="0" parTransId="{5B3D50C1-82DD-4837-B2DB-86D224D329EF}" sibTransId="{462EAD3A-BB8E-4E1D-866E-2C5947B05CFE}"/>
    <dgm:cxn modelId="{952F447B-A069-4161-B7D5-30D7E2519804}" srcId="{87CD8CAB-9D06-4615-B5E5-C68718FA45B1}" destId="{647BBEAF-86FF-4A40-B357-E972CDC7DD18}" srcOrd="1" destOrd="0" parTransId="{F7FB79D5-D5FF-4273-9112-D431BEB7C4B8}" sibTransId="{AADFCF8F-5F40-4020-B18D-69C4F723CDB7}"/>
    <dgm:cxn modelId="{1951D7F4-53D1-4E0E-9D83-F588CD5EC380}" type="presOf" srcId="{87CD8CAB-9D06-4615-B5E5-C68718FA45B1}" destId="{E4ECAD7C-046C-43EB-8C39-0AF291D0CC21}" srcOrd="0" destOrd="0" presId="urn:microsoft.com/office/officeart/2018/2/layout/IconVerticalSolidList"/>
    <dgm:cxn modelId="{0E82C389-8213-46AD-912F-C0F48CC8A488}" type="presParOf" srcId="{E4ECAD7C-046C-43EB-8C39-0AF291D0CC21}" destId="{97EF9B0B-D6BA-4776-976C-3A331C60012B}" srcOrd="0" destOrd="0" presId="urn:microsoft.com/office/officeart/2018/2/layout/IconVerticalSolidList"/>
    <dgm:cxn modelId="{70C528F6-92DF-4171-9F6B-DB2C9AA18349}" type="presParOf" srcId="{97EF9B0B-D6BA-4776-976C-3A331C60012B}" destId="{CE5DD4D7-F5E6-4B60-A993-DB09E0CE0203}" srcOrd="0" destOrd="0" presId="urn:microsoft.com/office/officeart/2018/2/layout/IconVerticalSolidList"/>
    <dgm:cxn modelId="{84E75268-4E81-49ED-86FB-0E37BEFEE912}" type="presParOf" srcId="{97EF9B0B-D6BA-4776-976C-3A331C60012B}" destId="{F0F28437-8B16-468A-B9D9-D234EE3BCFC0}" srcOrd="1" destOrd="0" presId="urn:microsoft.com/office/officeart/2018/2/layout/IconVerticalSolidList"/>
    <dgm:cxn modelId="{4B31F598-04C6-47FE-96D6-8D520249DD1B}" type="presParOf" srcId="{97EF9B0B-D6BA-4776-976C-3A331C60012B}" destId="{FF34F73E-9D83-4BAB-8479-1529778010BA}" srcOrd="2" destOrd="0" presId="urn:microsoft.com/office/officeart/2018/2/layout/IconVerticalSolidList"/>
    <dgm:cxn modelId="{2B0E7980-3961-4A7E-A86B-B9FBA06226FF}" type="presParOf" srcId="{97EF9B0B-D6BA-4776-976C-3A331C60012B}" destId="{E1CE5A03-C5FC-412A-9AA0-1162CC8F2318}" srcOrd="3" destOrd="0" presId="urn:microsoft.com/office/officeart/2018/2/layout/IconVerticalSolidList"/>
    <dgm:cxn modelId="{82BFD3FC-ADF5-4585-9DDE-1062040C1D9C}" type="presParOf" srcId="{E4ECAD7C-046C-43EB-8C39-0AF291D0CC21}" destId="{20BFE575-73A5-4952-B3F6-C5F3FD99444D}" srcOrd="1" destOrd="0" presId="urn:microsoft.com/office/officeart/2018/2/layout/IconVerticalSolidList"/>
    <dgm:cxn modelId="{01474E0E-5097-4C68-AECB-38B985F7AD28}" type="presParOf" srcId="{E4ECAD7C-046C-43EB-8C39-0AF291D0CC21}" destId="{78469518-4F8B-4211-B1E4-CFD27CF63A2C}" srcOrd="2" destOrd="0" presId="urn:microsoft.com/office/officeart/2018/2/layout/IconVerticalSolidList"/>
    <dgm:cxn modelId="{F202B0FE-1A9D-4CEB-9F9A-6420CABAC68B}" type="presParOf" srcId="{78469518-4F8B-4211-B1E4-CFD27CF63A2C}" destId="{778EE52D-1B6C-4716-A98F-2D3D3F4B6828}" srcOrd="0" destOrd="0" presId="urn:microsoft.com/office/officeart/2018/2/layout/IconVerticalSolidList"/>
    <dgm:cxn modelId="{25F7566A-C506-4EAA-8AFF-6F6B2C577205}" type="presParOf" srcId="{78469518-4F8B-4211-B1E4-CFD27CF63A2C}" destId="{F3A0D30C-21EB-4AF5-AC70-7D33BDD53201}" srcOrd="1" destOrd="0" presId="urn:microsoft.com/office/officeart/2018/2/layout/IconVerticalSolidList"/>
    <dgm:cxn modelId="{0EE027C5-36EE-4D6A-A54B-AE744B78D01F}" type="presParOf" srcId="{78469518-4F8B-4211-B1E4-CFD27CF63A2C}" destId="{DB4F2768-C416-4DAF-B674-191A0B2DC128}" srcOrd="2" destOrd="0" presId="urn:microsoft.com/office/officeart/2018/2/layout/IconVerticalSolidList"/>
    <dgm:cxn modelId="{F8E89542-A233-4CA9-B86D-FF7E89B6AFA3}" type="presParOf" srcId="{78469518-4F8B-4211-B1E4-CFD27CF63A2C}" destId="{D2163583-AA32-48E3-AFC6-79C4590C2D9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226758-01A1-BF4B-9152-125C3847786E}">
      <dsp:nvSpPr>
        <dsp:cNvPr id="0" name=""/>
        <dsp:cNvSpPr/>
      </dsp:nvSpPr>
      <dsp:spPr>
        <a:xfrm>
          <a:off x="757092" y="1992"/>
          <a:ext cx="3034531" cy="182071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Purpose: Prevents unauthorized transfer of contractual rights or obligations.</a:t>
          </a:r>
        </a:p>
      </dsp:txBody>
      <dsp:txXfrm>
        <a:off x="757092" y="1992"/>
        <a:ext cx="3034531" cy="1820718"/>
      </dsp:txXfrm>
    </dsp:sp>
    <dsp:sp modelId="{AB855ECF-FA79-E146-8D17-9F065AEC21AE}">
      <dsp:nvSpPr>
        <dsp:cNvPr id="0" name=""/>
        <dsp:cNvSpPr/>
      </dsp:nvSpPr>
      <dsp:spPr>
        <a:xfrm>
          <a:off x="4095076" y="1992"/>
          <a:ext cx="3034531" cy="1820718"/>
        </a:xfrm>
        <a:prstGeom prst="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Example: 'Neither party shall assign or transfer any of its rights or obligations under this Agreement to a third party without the prior written consent of the other party...'</a:t>
          </a:r>
        </a:p>
      </dsp:txBody>
      <dsp:txXfrm>
        <a:off x="4095076" y="1992"/>
        <a:ext cx="3034531" cy="1820718"/>
      </dsp:txXfrm>
    </dsp:sp>
    <dsp:sp modelId="{F5184930-97AD-1C4A-8BC7-6AA03982EBF1}">
      <dsp:nvSpPr>
        <dsp:cNvPr id="0" name=""/>
        <dsp:cNvSpPr/>
      </dsp:nvSpPr>
      <dsp:spPr>
        <a:xfrm>
          <a:off x="2426084" y="2126164"/>
          <a:ext cx="3034531" cy="1820718"/>
        </a:xfrm>
        <a:prstGeom prst="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Explanation: Assignment is restricted unless prior consent is obtained, except in cases of mergers or sales of assets.</a:t>
          </a:r>
        </a:p>
      </dsp:txBody>
      <dsp:txXfrm>
        <a:off x="2426084" y="2126164"/>
        <a:ext cx="3034531" cy="18207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E485F9-B1C8-284A-8E99-AC232DB03542}">
      <dsp:nvSpPr>
        <dsp:cNvPr id="0" name=""/>
        <dsp:cNvSpPr/>
      </dsp:nvSpPr>
      <dsp:spPr>
        <a:xfrm>
          <a:off x="0" y="65037"/>
          <a:ext cx="7886700" cy="123069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Purpose: Grants the right to audit to ensure compliance with contractual obligations.</a:t>
          </a:r>
        </a:p>
      </dsp:txBody>
      <dsp:txXfrm>
        <a:off x="60077" y="125114"/>
        <a:ext cx="7766546" cy="1110539"/>
      </dsp:txXfrm>
    </dsp:sp>
    <dsp:sp modelId="{0ED4E0E1-0C88-FA41-8774-6639C37F0434}">
      <dsp:nvSpPr>
        <dsp:cNvPr id="0" name=""/>
        <dsp:cNvSpPr/>
      </dsp:nvSpPr>
      <dsp:spPr>
        <a:xfrm>
          <a:off x="0" y="1359091"/>
          <a:ext cx="7886700" cy="1230693"/>
        </a:xfrm>
        <a:prstGeom prst="round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Example: 'Each party shall upon reasonable notice and during normal business hours grant the other party access to its relevant records...'</a:t>
          </a:r>
        </a:p>
      </dsp:txBody>
      <dsp:txXfrm>
        <a:off x="60077" y="1419168"/>
        <a:ext cx="7766546" cy="1110539"/>
      </dsp:txXfrm>
    </dsp:sp>
    <dsp:sp modelId="{AFBDA2EE-103C-2943-B573-28ECDA888A02}">
      <dsp:nvSpPr>
        <dsp:cNvPr id="0" name=""/>
        <dsp:cNvSpPr/>
      </dsp:nvSpPr>
      <dsp:spPr>
        <a:xfrm>
          <a:off x="0" y="2653144"/>
          <a:ext cx="7886700" cy="1230693"/>
        </a:xfrm>
        <a:prstGeom prst="round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Explanation: This clause ensures both parties can verify compliance through auditing.</a:t>
          </a:r>
        </a:p>
      </dsp:txBody>
      <dsp:txXfrm>
        <a:off x="60077" y="2713221"/>
        <a:ext cx="7766546" cy="11105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EF8545-0DA9-CA46-866D-6C3543243685}">
      <dsp:nvSpPr>
        <dsp:cNvPr id="0" name=""/>
        <dsp:cNvSpPr/>
      </dsp:nvSpPr>
      <dsp:spPr>
        <a:xfrm>
          <a:off x="0" y="348137"/>
          <a:ext cx="7886700" cy="10342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Purpose: Provides a mechanism to address ownership changes in one party.</a:t>
          </a:r>
        </a:p>
      </dsp:txBody>
      <dsp:txXfrm>
        <a:off x="50489" y="398626"/>
        <a:ext cx="7785722" cy="933302"/>
      </dsp:txXfrm>
    </dsp:sp>
    <dsp:sp modelId="{02C3C519-6516-EE4B-8E9C-EC9196DC8E67}">
      <dsp:nvSpPr>
        <dsp:cNvPr id="0" name=""/>
        <dsp:cNvSpPr/>
      </dsp:nvSpPr>
      <dsp:spPr>
        <a:xfrm>
          <a:off x="0" y="1457298"/>
          <a:ext cx="7886700" cy="1034280"/>
        </a:xfrm>
        <a:prstGeom prst="round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Example: 'If during the term of this Agreement either party undergoes a change of control...'</a:t>
          </a:r>
        </a:p>
      </dsp:txBody>
      <dsp:txXfrm>
        <a:off x="50489" y="1507787"/>
        <a:ext cx="7785722" cy="933302"/>
      </dsp:txXfrm>
    </dsp:sp>
    <dsp:sp modelId="{7DB5BC91-1248-2F4B-9D5E-C2B7054A02B6}">
      <dsp:nvSpPr>
        <dsp:cNvPr id="0" name=""/>
        <dsp:cNvSpPr/>
      </dsp:nvSpPr>
      <dsp:spPr>
        <a:xfrm>
          <a:off x="0" y="2566458"/>
          <a:ext cx="7886700" cy="1034280"/>
        </a:xfrm>
        <a:prstGeom prst="round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Explanation: Allows the non-affected party to terminate the agreement following a change in control.</a:t>
          </a:r>
        </a:p>
      </dsp:txBody>
      <dsp:txXfrm>
        <a:off x="50489" y="2616947"/>
        <a:ext cx="7785722" cy="9333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74B1BB-D72D-9446-B099-E2865E55900F}">
      <dsp:nvSpPr>
        <dsp:cNvPr id="0" name=""/>
        <dsp:cNvSpPr/>
      </dsp:nvSpPr>
      <dsp:spPr>
        <a:xfrm>
          <a:off x="0" y="5895"/>
          <a:ext cx="7886700" cy="13985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Purpose: Specifies the governing law and jurisdiction for disputes.</a:t>
          </a:r>
        </a:p>
      </dsp:txBody>
      <dsp:txXfrm>
        <a:off x="68270" y="74165"/>
        <a:ext cx="7750160" cy="1261975"/>
      </dsp:txXfrm>
    </dsp:sp>
    <dsp:sp modelId="{780C3EC1-9C37-E444-A8ED-50E1AEE6DD21}">
      <dsp:nvSpPr>
        <dsp:cNvPr id="0" name=""/>
        <dsp:cNvSpPr/>
      </dsp:nvSpPr>
      <dsp:spPr>
        <a:xfrm>
          <a:off x="0" y="1476411"/>
          <a:ext cx="7886700" cy="139851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Example: 'This Agreement and all matters arising out of or relating to it shall be governed by and construed in accordance with the laws of the [State/Country]...'</a:t>
          </a:r>
        </a:p>
      </dsp:txBody>
      <dsp:txXfrm>
        <a:off x="68270" y="1544681"/>
        <a:ext cx="7750160" cy="1261975"/>
      </dsp:txXfrm>
    </dsp:sp>
    <dsp:sp modelId="{CEEFDB3E-688A-8349-882A-7EE1800C974A}">
      <dsp:nvSpPr>
        <dsp:cNvPr id="0" name=""/>
        <dsp:cNvSpPr/>
      </dsp:nvSpPr>
      <dsp:spPr>
        <a:xfrm>
          <a:off x="0" y="2946926"/>
          <a:ext cx="7886700" cy="139851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Explanation: This clause determines which legal framework will apply in case of disputes.</a:t>
          </a:r>
        </a:p>
      </dsp:txBody>
      <dsp:txXfrm>
        <a:off x="68270" y="3015196"/>
        <a:ext cx="7750160" cy="12619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8BDFD-3A56-2943-925B-75308553AD6E}">
      <dsp:nvSpPr>
        <dsp:cNvPr id="0" name=""/>
        <dsp:cNvSpPr/>
      </dsp:nvSpPr>
      <dsp:spPr>
        <a:xfrm>
          <a:off x="0" y="600147"/>
          <a:ext cx="7886700" cy="87395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Purpose: Ensures certain documents are accepted as final proof.</a:t>
          </a:r>
        </a:p>
      </dsp:txBody>
      <dsp:txXfrm>
        <a:off x="42663" y="642810"/>
        <a:ext cx="7801374" cy="788627"/>
      </dsp:txXfrm>
    </dsp:sp>
    <dsp:sp modelId="{A1207D27-70D2-904C-B7A3-F40D3A5F8880}">
      <dsp:nvSpPr>
        <dsp:cNvPr id="0" name=""/>
        <dsp:cNvSpPr/>
      </dsp:nvSpPr>
      <dsp:spPr>
        <a:xfrm>
          <a:off x="0" y="1537461"/>
          <a:ext cx="7886700" cy="873953"/>
        </a:xfrm>
        <a:prstGeom prst="round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Example: 'Any account statement invoice or document presented by [Party A]...'</a:t>
          </a:r>
        </a:p>
      </dsp:txBody>
      <dsp:txXfrm>
        <a:off x="42663" y="1580124"/>
        <a:ext cx="7801374" cy="788627"/>
      </dsp:txXfrm>
    </dsp:sp>
    <dsp:sp modelId="{B2A5ABEC-3358-3D4A-A536-B9779947604B}">
      <dsp:nvSpPr>
        <dsp:cNvPr id="0" name=""/>
        <dsp:cNvSpPr/>
      </dsp:nvSpPr>
      <dsp:spPr>
        <a:xfrm>
          <a:off x="0" y="2474774"/>
          <a:ext cx="7886700" cy="873953"/>
        </a:xfrm>
        <a:prstGeom prst="round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Explanation: This clause protects a party from disputes over payments by deeming certain documents as conclusive evidence.</a:t>
          </a:r>
        </a:p>
      </dsp:txBody>
      <dsp:txXfrm>
        <a:off x="42663" y="2517437"/>
        <a:ext cx="7801374" cy="7886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7B9BBC-30CC-BD46-9CE1-3DE964D7FB63}">
      <dsp:nvSpPr>
        <dsp:cNvPr id="0" name=""/>
        <dsp:cNvSpPr/>
      </dsp:nvSpPr>
      <dsp:spPr>
        <a:xfrm>
          <a:off x="1968911" y="0"/>
          <a:ext cx="3948876" cy="3948876"/>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63F4E9-0376-E947-87E7-22D06205A31D}">
      <dsp:nvSpPr>
        <dsp:cNvPr id="0" name=""/>
        <dsp:cNvSpPr/>
      </dsp:nvSpPr>
      <dsp:spPr>
        <a:xfrm>
          <a:off x="2344055" y="375143"/>
          <a:ext cx="1540061" cy="154006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Purpose: Specifies pre-conditions for contract validity or automatic termination.</a:t>
          </a:r>
        </a:p>
      </dsp:txBody>
      <dsp:txXfrm>
        <a:off x="2419235" y="450323"/>
        <a:ext cx="1389701" cy="1389701"/>
      </dsp:txXfrm>
    </dsp:sp>
    <dsp:sp modelId="{2A041680-7801-DD4B-8CAE-1B469658A340}">
      <dsp:nvSpPr>
        <dsp:cNvPr id="0" name=""/>
        <dsp:cNvSpPr/>
      </dsp:nvSpPr>
      <dsp:spPr>
        <a:xfrm>
          <a:off x="4002583" y="375143"/>
          <a:ext cx="1540061" cy="154006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Example: 'The effectiveness of this Agreement is expressly conditioned upon...' (Conditions Precedent)</a:t>
          </a:r>
        </a:p>
      </dsp:txBody>
      <dsp:txXfrm>
        <a:off x="4077763" y="450323"/>
        <a:ext cx="1389701" cy="1389701"/>
      </dsp:txXfrm>
    </dsp:sp>
    <dsp:sp modelId="{7A95D053-B7D3-BC49-8BEF-7209467835C6}">
      <dsp:nvSpPr>
        <dsp:cNvPr id="0" name=""/>
        <dsp:cNvSpPr/>
      </dsp:nvSpPr>
      <dsp:spPr>
        <a:xfrm>
          <a:off x="2344055" y="2033671"/>
          <a:ext cx="1540061" cy="154006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'The obligations of [Party B] under this Agreement shall automatically terminate if...' (Conditions Subsequent)</a:t>
          </a:r>
        </a:p>
      </dsp:txBody>
      <dsp:txXfrm>
        <a:off x="2419235" y="2108851"/>
        <a:ext cx="1389701" cy="1389701"/>
      </dsp:txXfrm>
    </dsp:sp>
    <dsp:sp modelId="{AA04101A-CB9F-F94B-B6DC-A89B462E2972}">
      <dsp:nvSpPr>
        <dsp:cNvPr id="0" name=""/>
        <dsp:cNvSpPr/>
      </dsp:nvSpPr>
      <dsp:spPr>
        <a:xfrm>
          <a:off x="4002583" y="2033671"/>
          <a:ext cx="1540061" cy="154006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Explanation: These clauses ensure specific conditions are met before a contract becomes effective or remains valid.</a:t>
          </a:r>
        </a:p>
      </dsp:txBody>
      <dsp:txXfrm>
        <a:off x="4077763" y="2108851"/>
        <a:ext cx="1389701" cy="13897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C25A10-4E10-8244-8616-8919CEB4FD64}">
      <dsp:nvSpPr>
        <dsp:cNvPr id="0" name=""/>
        <dsp:cNvSpPr/>
      </dsp:nvSpPr>
      <dsp:spPr>
        <a:xfrm>
          <a:off x="757092" y="1992"/>
          <a:ext cx="3034531" cy="182071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Purpose: Ensures that confidential information is not disclosed during or after the contract.</a:t>
          </a:r>
        </a:p>
      </dsp:txBody>
      <dsp:txXfrm>
        <a:off x="757092" y="1992"/>
        <a:ext cx="3034531" cy="1820718"/>
      </dsp:txXfrm>
    </dsp:sp>
    <dsp:sp modelId="{BC626ECB-C262-3447-8C70-26B014D8A63C}">
      <dsp:nvSpPr>
        <dsp:cNvPr id="0" name=""/>
        <dsp:cNvSpPr/>
      </dsp:nvSpPr>
      <dsp:spPr>
        <a:xfrm>
          <a:off x="4095076" y="1992"/>
          <a:ext cx="3034531" cy="1820718"/>
        </a:xfrm>
        <a:prstGeom prst="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Example: 'Each party agrees to keep strictly confidential and not to disclose to any third party any information disclosed...'</a:t>
          </a:r>
        </a:p>
      </dsp:txBody>
      <dsp:txXfrm>
        <a:off x="4095076" y="1992"/>
        <a:ext cx="3034531" cy="1820718"/>
      </dsp:txXfrm>
    </dsp:sp>
    <dsp:sp modelId="{9A65A4D3-80B5-DA48-B298-B12B04C94BD2}">
      <dsp:nvSpPr>
        <dsp:cNvPr id="0" name=""/>
        <dsp:cNvSpPr/>
      </dsp:nvSpPr>
      <dsp:spPr>
        <a:xfrm>
          <a:off x="2426084" y="2126164"/>
          <a:ext cx="3034531" cy="1820718"/>
        </a:xfrm>
        <a:prstGeom prst="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Explanation: This clause protects sensitive information shared during the course of the agreement.</a:t>
          </a:r>
        </a:p>
      </dsp:txBody>
      <dsp:txXfrm>
        <a:off x="2426084" y="2126164"/>
        <a:ext cx="3034531" cy="182071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B8AC44-3ED6-4E44-9779-290699470A26}">
      <dsp:nvSpPr>
        <dsp:cNvPr id="0" name=""/>
        <dsp:cNvSpPr/>
      </dsp:nvSpPr>
      <dsp:spPr>
        <a:xfrm>
          <a:off x="0" y="531"/>
          <a:ext cx="78867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4DF5F1-9E30-4AF8-B81A-75FEC041BDA9}">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27A49C-7B85-4365-BE8F-B7839EC1E24C}">
      <dsp:nvSpPr>
        <dsp:cNvPr id="0" name=""/>
        <dsp:cNvSpPr/>
      </dsp:nvSpPr>
      <dsp:spPr>
        <a:xfrm>
          <a:off x="1437631" y="531"/>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Purpose: Defines the rights and obligations of the parties upon termination.</a:t>
          </a:r>
        </a:p>
      </dsp:txBody>
      <dsp:txXfrm>
        <a:off x="1437631" y="531"/>
        <a:ext cx="6449068" cy="1244702"/>
      </dsp:txXfrm>
    </dsp:sp>
    <dsp:sp modelId="{E9C7EEDA-0904-4D31-914C-54F843C22FA2}">
      <dsp:nvSpPr>
        <dsp:cNvPr id="0" name=""/>
        <dsp:cNvSpPr/>
      </dsp:nvSpPr>
      <dsp:spPr>
        <a:xfrm>
          <a:off x="0" y="1556410"/>
          <a:ext cx="78867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485E23-06FE-408B-AB0C-BC567F0514CC}">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E781DD7-34D4-4F4B-9F4D-1D865A6F6F81}">
      <dsp:nvSpPr>
        <dsp:cNvPr id="0" name=""/>
        <dsp:cNvSpPr/>
      </dsp:nvSpPr>
      <dsp:spPr>
        <a:xfrm>
          <a:off x="1437631" y="1556410"/>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Example: 'In the event of termination or expiration of this Agreement, each party shall immediately cease use of the other party’s trademarks...'</a:t>
          </a:r>
        </a:p>
      </dsp:txBody>
      <dsp:txXfrm>
        <a:off x="1437631" y="1556410"/>
        <a:ext cx="6449068" cy="1244702"/>
      </dsp:txXfrm>
    </dsp:sp>
    <dsp:sp modelId="{F93C714A-858E-45E8-8188-BA247ADDDA69}">
      <dsp:nvSpPr>
        <dsp:cNvPr id="0" name=""/>
        <dsp:cNvSpPr/>
      </dsp:nvSpPr>
      <dsp:spPr>
        <a:xfrm>
          <a:off x="0" y="3112289"/>
          <a:ext cx="78867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C5CF5A-0772-42C8-B4B5-24DCCD3406F3}">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C157EDB-0E6D-4047-BD6D-CF0C18C2E80C}">
      <dsp:nvSpPr>
        <dsp:cNvPr id="0" name=""/>
        <dsp:cNvSpPr/>
      </dsp:nvSpPr>
      <dsp:spPr>
        <a:xfrm>
          <a:off x="1437631" y="3112289"/>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Explanation: Specifies post-termination duties, such as the return of confidential information or cessation of trademark use.</a:t>
          </a:r>
        </a:p>
      </dsp:txBody>
      <dsp:txXfrm>
        <a:off x="1437631" y="3112289"/>
        <a:ext cx="6449068" cy="12447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28D4E3-4A36-4824-BF89-8E8DE4D66C80}">
      <dsp:nvSpPr>
        <dsp:cNvPr id="0" name=""/>
        <dsp:cNvSpPr/>
      </dsp:nvSpPr>
      <dsp:spPr>
        <a:xfrm>
          <a:off x="0" y="531"/>
          <a:ext cx="78867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0D7334-31AA-47B2-9F67-808FA9951C47}">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DC7F498-2905-465D-899F-4DFD5673C40E}">
      <dsp:nvSpPr>
        <dsp:cNvPr id="0" name=""/>
        <dsp:cNvSpPr/>
      </dsp:nvSpPr>
      <dsp:spPr>
        <a:xfrm>
          <a:off x="1437631" y="531"/>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66800">
            <a:lnSpc>
              <a:spcPct val="90000"/>
            </a:lnSpc>
            <a:spcBef>
              <a:spcPct val="0"/>
            </a:spcBef>
            <a:spcAft>
              <a:spcPct val="35000"/>
            </a:spcAft>
            <a:buNone/>
          </a:pPr>
          <a:r>
            <a:rPr lang="en-US" sz="2400" kern="1200"/>
            <a:t>Purpose: Allows a party to retain goods or assets as security for unpaid amounts.</a:t>
          </a:r>
        </a:p>
      </dsp:txBody>
      <dsp:txXfrm>
        <a:off x="1437631" y="531"/>
        <a:ext cx="6449068" cy="1244702"/>
      </dsp:txXfrm>
    </dsp:sp>
    <dsp:sp modelId="{7B0A799D-15D4-4C3F-B488-CFDF5C66D0CE}">
      <dsp:nvSpPr>
        <dsp:cNvPr id="0" name=""/>
        <dsp:cNvSpPr/>
      </dsp:nvSpPr>
      <dsp:spPr>
        <a:xfrm>
          <a:off x="0" y="1556410"/>
          <a:ext cx="78867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DDD93D-DD68-4FAF-A4A5-731011CF905E}">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CA637E-3743-4DF0-8DDA-B78B4546D824}">
      <dsp:nvSpPr>
        <dsp:cNvPr id="0" name=""/>
        <dsp:cNvSpPr/>
      </dsp:nvSpPr>
      <dsp:spPr>
        <a:xfrm>
          <a:off x="1437631" y="1556410"/>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66800">
            <a:lnSpc>
              <a:spcPct val="90000"/>
            </a:lnSpc>
            <a:spcBef>
              <a:spcPct val="0"/>
            </a:spcBef>
            <a:spcAft>
              <a:spcPct val="35000"/>
            </a:spcAft>
            <a:buNone/>
          </a:pPr>
          <a:r>
            <a:rPr lang="en-US" sz="2400" kern="1200"/>
            <a:t>Example: '[Party A] shall have a contractual lien over all products and materials...'</a:t>
          </a:r>
        </a:p>
      </dsp:txBody>
      <dsp:txXfrm>
        <a:off x="1437631" y="1556410"/>
        <a:ext cx="6449068" cy="1244702"/>
      </dsp:txXfrm>
    </dsp:sp>
    <dsp:sp modelId="{9B641982-CA72-4AAF-86F2-300DF6D2FCBA}">
      <dsp:nvSpPr>
        <dsp:cNvPr id="0" name=""/>
        <dsp:cNvSpPr/>
      </dsp:nvSpPr>
      <dsp:spPr>
        <a:xfrm>
          <a:off x="0" y="3112289"/>
          <a:ext cx="78867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4629BD-B5F8-4A8D-B390-EA4FF6870DFF}">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4B6194-624E-46F8-9EF0-B861BC503A2A}">
      <dsp:nvSpPr>
        <dsp:cNvPr id="0" name=""/>
        <dsp:cNvSpPr/>
      </dsp:nvSpPr>
      <dsp:spPr>
        <a:xfrm>
          <a:off x="1437631" y="3112289"/>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66800">
            <a:lnSpc>
              <a:spcPct val="90000"/>
            </a:lnSpc>
            <a:spcBef>
              <a:spcPct val="0"/>
            </a:spcBef>
            <a:spcAft>
              <a:spcPct val="35000"/>
            </a:spcAft>
            <a:buNone/>
          </a:pPr>
          <a:r>
            <a:rPr lang="en-US" sz="2400" kern="1200"/>
            <a:t>Explanation: This clause grants security to a party in the case of non-payment by retaining assets.</a:t>
          </a:r>
        </a:p>
      </dsp:txBody>
      <dsp:txXfrm>
        <a:off x="1437631" y="3112289"/>
        <a:ext cx="6449068" cy="124470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396199-A3F7-CF45-9939-CE4259F29B4A}">
      <dsp:nvSpPr>
        <dsp:cNvPr id="0" name=""/>
        <dsp:cNvSpPr/>
      </dsp:nvSpPr>
      <dsp:spPr>
        <a:xfrm>
          <a:off x="0" y="8988"/>
          <a:ext cx="7886700" cy="139851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Purpose: Allocates responsibility for costs incurred during the contract.</a:t>
          </a:r>
        </a:p>
      </dsp:txBody>
      <dsp:txXfrm>
        <a:off x="68270" y="77258"/>
        <a:ext cx="7750160" cy="1261975"/>
      </dsp:txXfrm>
    </dsp:sp>
    <dsp:sp modelId="{8C036838-816E-DF4C-99EB-1C25946A825A}">
      <dsp:nvSpPr>
        <dsp:cNvPr id="0" name=""/>
        <dsp:cNvSpPr/>
      </dsp:nvSpPr>
      <dsp:spPr>
        <a:xfrm>
          <a:off x="0" y="1479504"/>
          <a:ext cx="7886700" cy="1398515"/>
        </a:xfrm>
        <a:prstGeom prst="round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Example: 'Each party shall bear its own legal and other costs incurred in connection with the negotiation, preparation, and execution of this Agreement...'</a:t>
          </a:r>
        </a:p>
      </dsp:txBody>
      <dsp:txXfrm>
        <a:off x="68270" y="1547774"/>
        <a:ext cx="7750160" cy="1261975"/>
      </dsp:txXfrm>
    </dsp:sp>
    <dsp:sp modelId="{77568E09-ED34-DD49-8733-AC1D2869A43A}">
      <dsp:nvSpPr>
        <dsp:cNvPr id="0" name=""/>
        <dsp:cNvSpPr/>
      </dsp:nvSpPr>
      <dsp:spPr>
        <a:xfrm>
          <a:off x="0" y="2950019"/>
          <a:ext cx="7886700" cy="1398515"/>
        </a:xfrm>
        <a:prstGeom prst="round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Explanation: This clause defines who bears the costs in the case of legal disputes or contractual obligations.</a:t>
          </a:r>
        </a:p>
      </dsp:txBody>
      <dsp:txXfrm>
        <a:off x="68270" y="3018289"/>
        <a:ext cx="7750160" cy="126197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FB60A5-4F57-A24F-9FA1-BFBEEB1B2444}">
      <dsp:nvSpPr>
        <dsp:cNvPr id="0" name=""/>
        <dsp:cNvSpPr/>
      </dsp:nvSpPr>
      <dsp:spPr>
        <a:xfrm>
          <a:off x="0" y="302261"/>
          <a:ext cx="7886700" cy="11934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Purpose: Allows contracts to be signed in separate copies.</a:t>
          </a:r>
        </a:p>
      </dsp:txBody>
      <dsp:txXfrm>
        <a:off x="58257" y="360518"/>
        <a:ext cx="7770186" cy="1076886"/>
      </dsp:txXfrm>
    </dsp:sp>
    <dsp:sp modelId="{9FD6DF13-69BC-BB42-98D3-3B0FD2DF0313}">
      <dsp:nvSpPr>
        <dsp:cNvPr id="0" name=""/>
        <dsp:cNvSpPr/>
      </dsp:nvSpPr>
      <dsp:spPr>
        <a:xfrm>
          <a:off x="0" y="1582061"/>
          <a:ext cx="7886700" cy="1193400"/>
        </a:xfrm>
        <a:prstGeom prst="round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Example: 'This Agreement may be executed in multiple counterparts...'</a:t>
          </a:r>
        </a:p>
      </dsp:txBody>
      <dsp:txXfrm>
        <a:off x="58257" y="1640318"/>
        <a:ext cx="7770186" cy="1076886"/>
      </dsp:txXfrm>
    </dsp:sp>
    <dsp:sp modelId="{25422A44-052E-9B4A-A5BB-FFBB27B5E669}">
      <dsp:nvSpPr>
        <dsp:cNvPr id="0" name=""/>
        <dsp:cNvSpPr/>
      </dsp:nvSpPr>
      <dsp:spPr>
        <a:xfrm>
          <a:off x="0" y="2861861"/>
          <a:ext cx="7886700" cy="1193400"/>
        </a:xfrm>
        <a:prstGeom prst="round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Explanation: Allows multiple copies of the agreement to be signed and treated as originals.</a:t>
          </a:r>
        </a:p>
      </dsp:txBody>
      <dsp:txXfrm>
        <a:off x="58257" y="2920118"/>
        <a:ext cx="7770186" cy="107688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FBE0B-1FAB-4D8F-9454-0E988DC93B10}">
      <dsp:nvSpPr>
        <dsp:cNvPr id="0" name=""/>
        <dsp:cNvSpPr/>
      </dsp:nvSpPr>
      <dsp:spPr>
        <a:xfrm>
          <a:off x="0" y="531"/>
          <a:ext cx="78867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A49225-5C96-450A-A0F7-23434A77EBB8}">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12AA96-9DA7-4FA2-AF81-DAA9CC865F01}">
      <dsp:nvSpPr>
        <dsp:cNvPr id="0" name=""/>
        <dsp:cNvSpPr/>
      </dsp:nvSpPr>
      <dsp:spPr>
        <a:xfrm>
          <a:off x="1437631" y="531"/>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Purpose: Ensures all legal remedies remain available.</a:t>
          </a:r>
        </a:p>
      </dsp:txBody>
      <dsp:txXfrm>
        <a:off x="1437631" y="531"/>
        <a:ext cx="6449068" cy="1244702"/>
      </dsp:txXfrm>
    </dsp:sp>
    <dsp:sp modelId="{B8CFF186-6B1C-4FC8-82D9-DF6DB9EE6165}">
      <dsp:nvSpPr>
        <dsp:cNvPr id="0" name=""/>
        <dsp:cNvSpPr/>
      </dsp:nvSpPr>
      <dsp:spPr>
        <a:xfrm>
          <a:off x="0" y="1556410"/>
          <a:ext cx="78867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1CCBC5-C3E0-471A-BA71-6576FDFEC86E}">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DE434B9-401D-4D7E-8F80-E5AE7B49BF4D}">
      <dsp:nvSpPr>
        <dsp:cNvPr id="0" name=""/>
        <dsp:cNvSpPr/>
      </dsp:nvSpPr>
      <dsp:spPr>
        <a:xfrm>
          <a:off x="1437631" y="1556410"/>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Example: 'The rights and remedies provided under this Agreement are in addition to and not exclusive of any rights or remedies provided by law...'</a:t>
          </a:r>
        </a:p>
      </dsp:txBody>
      <dsp:txXfrm>
        <a:off x="1437631" y="1556410"/>
        <a:ext cx="6449068" cy="1244702"/>
      </dsp:txXfrm>
    </dsp:sp>
    <dsp:sp modelId="{CA8EBF20-B34D-4280-8F19-2DE97FE1ABD9}">
      <dsp:nvSpPr>
        <dsp:cNvPr id="0" name=""/>
        <dsp:cNvSpPr/>
      </dsp:nvSpPr>
      <dsp:spPr>
        <a:xfrm>
          <a:off x="0" y="3112289"/>
          <a:ext cx="78867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8D8387-E533-43D3-A180-585886EF78C0}">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4997D89-8484-40B2-A748-7BB3DCBA1156}">
      <dsp:nvSpPr>
        <dsp:cNvPr id="0" name=""/>
        <dsp:cNvSpPr/>
      </dsp:nvSpPr>
      <dsp:spPr>
        <a:xfrm>
          <a:off x="1437631" y="3112289"/>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Explanation: This clause ensures that a party can still exercise other legal rights even if they choose one remedy.</a:t>
          </a:r>
        </a:p>
      </dsp:txBody>
      <dsp:txXfrm>
        <a:off x="1437631" y="3112289"/>
        <a:ext cx="6449068" cy="124470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9B412-BA4F-471A-A0F0-07F66FDA2B85}">
      <dsp:nvSpPr>
        <dsp:cNvPr id="0" name=""/>
        <dsp:cNvSpPr/>
      </dsp:nvSpPr>
      <dsp:spPr>
        <a:xfrm>
          <a:off x="0" y="531"/>
          <a:ext cx="78867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9A645A-1374-459C-96C5-A288F6254F43}">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528E7DB-A7EC-403C-A198-8EC597A2B1FF}">
      <dsp:nvSpPr>
        <dsp:cNvPr id="0" name=""/>
        <dsp:cNvSpPr/>
      </dsp:nvSpPr>
      <dsp:spPr>
        <a:xfrm>
          <a:off x="1437631" y="531"/>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Purpose: Specifies the currency of payment and exchange rates.</a:t>
          </a:r>
        </a:p>
      </dsp:txBody>
      <dsp:txXfrm>
        <a:off x="1437631" y="531"/>
        <a:ext cx="6449068" cy="1244702"/>
      </dsp:txXfrm>
    </dsp:sp>
    <dsp:sp modelId="{4CD2D3EC-426C-4FE6-A806-8FB560E184B0}">
      <dsp:nvSpPr>
        <dsp:cNvPr id="0" name=""/>
        <dsp:cNvSpPr/>
      </dsp:nvSpPr>
      <dsp:spPr>
        <a:xfrm>
          <a:off x="0" y="1556410"/>
          <a:ext cx="78867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B556A5-A351-413C-A72F-DAC0F3482165}">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A6D7445-CC0E-49BD-A174-25CFFFD19000}">
      <dsp:nvSpPr>
        <dsp:cNvPr id="0" name=""/>
        <dsp:cNvSpPr/>
      </dsp:nvSpPr>
      <dsp:spPr>
        <a:xfrm>
          <a:off x="1437631" y="1556410"/>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Example: 'All payments to be made under this Agreement shall be denominated in [Currency]...'</a:t>
          </a:r>
        </a:p>
      </dsp:txBody>
      <dsp:txXfrm>
        <a:off x="1437631" y="1556410"/>
        <a:ext cx="6449068" cy="1244702"/>
      </dsp:txXfrm>
    </dsp:sp>
    <dsp:sp modelId="{844CA1BA-99FA-4DB4-B0E3-BFA5F14DCDEA}">
      <dsp:nvSpPr>
        <dsp:cNvPr id="0" name=""/>
        <dsp:cNvSpPr/>
      </dsp:nvSpPr>
      <dsp:spPr>
        <a:xfrm>
          <a:off x="0" y="3112289"/>
          <a:ext cx="78867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5CF4C7-F3E1-486C-8E24-EECF8CAA8410}">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D9BAA7-97C7-41F7-BA3A-C130CC9E8034}">
      <dsp:nvSpPr>
        <dsp:cNvPr id="0" name=""/>
        <dsp:cNvSpPr/>
      </dsp:nvSpPr>
      <dsp:spPr>
        <a:xfrm>
          <a:off x="1437631" y="3112289"/>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Explanation: This clause governs how payments are made in international contracts, including how exchange rates are determined.</a:t>
          </a:r>
        </a:p>
      </dsp:txBody>
      <dsp:txXfrm>
        <a:off x="1437631" y="3112289"/>
        <a:ext cx="6449068" cy="12447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0159E4-5841-4521-818A-B06A71369334}">
      <dsp:nvSpPr>
        <dsp:cNvPr id="0" name=""/>
        <dsp:cNvSpPr/>
      </dsp:nvSpPr>
      <dsp:spPr>
        <a:xfrm>
          <a:off x="0" y="531"/>
          <a:ext cx="78867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191ABA-74E3-4AEC-9184-700A7C890E63}">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4DFE78B-4288-4F81-A494-A033D5249B88}">
      <dsp:nvSpPr>
        <dsp:cNvPr id="0" name=""/>
        <dsp:cNvSpPr/>
      </dsp:nvSpPr>
      <dsp:spPr>
        <a:xfrm>
          <a:off x="1437631" y="531"/>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Purpose: Ensures no other agreements outside the contract are enforceable.</a:t>
          </a:r>
        </a:p>
      </dsp:txBody>
      <dsp:txXfrm>
        <a:off x="1437631" y="531"/>
        <a:ext cx="6449068" cy="1244702"/>
      </dsp:txXfrm>
    </dsp:sp>
    <dsp:sp modelId="{ED2C60EB-2EB9-419B-A768-E946C80433D4}">
      <dsp:nvSpPr>
        <dsp:cNvPr id="0" name=""/>
        <dsp:cNvSpPr/>
      </dsp:nvSpPr>
      <dsp:spPr>
        <a:xfrm>
          <a:off x="0" y="1556410"/>
          <a:ext cx="78867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DAD378-A502-40B2-A1AB-0A941B8E527E}">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DFA2376-DD1C-44FC-ACEF-0EFA3F8485EC}">
      <dsp:nvSpPr>
        <dsp:cNvPr id="0" name=""/>
        <dsp:cNvSpPr/>
      </dsp:nvSpPr>
      <dsp:spPr>
        <a:xfrm>
          <a:off x="1437631" y="1556410"/>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Example: 'This Agreement constitutes the entire agreement between the parties...'</a:t>
          </a:r>
        </a:p>
      </dsp:txBody>
      <dsp:txXfrm>
        <a:off x="1437631" y="1556410"/>
        <a:ext cx="6449068" cy="1244702"/>
      </dsp:txXfrm>
    </dsp:sp>
    <dsp:sp modelId="{0439D16E-7AF5-440F-A54E-41490D485F97}">
      <dsp:nvSpPr>
        <dsp:cNvPr id="0" name=""/>
        <dsp:cNvSpPr/>
      </dsp:nvSpPr>
      <dsp:spPr>
        <a:xfrm>
          <a:off x="0" y="3112289"/>
          <a:ext cx="78867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AA61A4-561E-4887-9D5F-2A3068D0B30F}">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A12619C-B093-4B43-AC8D-F14B9CF3AB4B}">
      <dsp:nvSpPr>
        <dsp:cNvPr id="0" name=""/>
        <dsp:cNvSpPr/>
      </dsp:nvSpPr>
      <dsp:spPr>
        <a:xfrm>
          <a:off x="1437631" y="3112289"/>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Explanation: This clause ensures that only the written terms in the contract are enforceable, excluding any prior agreements.</a:t>
          </a:r>
        </a:p>
      </dsp:txBody>
      <dsp:txXfrm>
        <a:off x="1437631" y="3112289"/>
        <a:ext cx="6449068" cy="124470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DD4D7-F5E6-4B60-A993-DB09E0CE0203}">
      <dsp:nvSpPr>
        <dsp:cNvPr id="0" name=""/>
        <dsp:cNvSpPr/>
      </dsp:nvSpPr>
      <dsp:spPr>
        <a:xfrm>
          <a:off x="0" y="708097"/>
          <a:ext cx="7886700" cy="130725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F28437-8B16-468A-B9D9-D234EE3BCFC0}">
      <dsp:nvSpPr>
        <dsp:cNvPr id="0" name=""/>
        <dsp:cNvSpPr/>
      </dsp:nvSpPr>
      <dsp:spPr>
        <a:xfrm>
          <a:off x="395445" y="1002230"/>
          <a:ext cx="718991" cy="7189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1CE5A03-C5FC-412A-9AA0-1162CC8F2318}">
      <dsp:nvSpPr>
        <dsp:cNvPr id="0" name=""/>
        <dsp:cNvSpPr/>
      </dsp:nvSpPr>
      <dsp:spPr>
        <a:xfrm>
          <a:off x="1509882" y="708097"/>
          <a:ext cx="63768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1066800">
            <a:lnSpc>
              <a:spcPct val="90000"/>
            </a:lnSpc>
            <a:spcBef>
              <a:spcPct val="0"/>
            </a:spcBef>
            <a:spcAft>
              <a:spcPct val="35000"/>
            </a:spcAft>
            <a:buNone/>
          </a:pPr>
          <a:r>
            <a:rPr lang="en-US" sz="2400" kern="1200"/>
            <a:t>Boilerplate clauses are essential to protecting the interests of both parties and ensuring legal enforceability.</a:t>
          </a:r>
        </a:p>
      </dsp:txBody>
      <dsp:txXfrm>
        <a:off x="1509882" y="708097"/>
        <a:ext cx="6376817" cy="1307257"/>
      </dsp:txXfrm>
    </dsp:sp>
    <dsp:sp modelId="{778EE52D-1B6C-4716-A98F-2D3D3F4B6828}">
      <dsp:nvSpPr>
        <dsp:cNvPr id="0" name=""/>
        <dsp:cNvSpPr/>
      </dsp:nvSpPr>
      <dsp:spPr>
        <a:xfrm>
          <a:off x="0" y="2342169"/>
          <a:ext cx="7886700" cy="130725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A0D30C-21EB-4AF5-AC70-7D33BDD53201}">
      <dsp:nvSpPr>
        <dsp:cNvPr id="0" name=""/>
        <dsp:cNvSpPr/>
      </dsp:nvSpPr>
      <dsp:spPr>
        <a:xfrm>
          <a:off x="395445" y="2636302"/>
          <a:ext cx="718991" cy="7189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2163583-AA32-48E3-AFC6-79C4590C2D90}">
      <dsp:nvSpPr>
        <dsp:cNvPr id="0" name=""/>
        <dsp:cNvSpPr/>
      </dsp:nvSpPr>
      <dsp:spPr>
        <a:xfrm>
          <a:off x="1509882" y="2342169"/>
          <a:ext cx="63768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1066800">
            <a:lnSpc>
              <a:spcPct val="90000"/>
            </a:lnSpc>
            <a:spcBef>
              <a:spcPct val="0"/>
            </a:spcBef>
            <a:spcAft>
              <a:spcPct val="35000"/>
            </a:spcAft>
            <a:buNone/>
          </a:pPr>
          <a:r>
            <a:rPr lang="en-US" sz="2400" kern="1200"/>
            <a:t>Carefully drafting and reviewing these clauses ensures they align with the specific needs of the contract.</a:t>
          </a:r>
        </a:p>
      </dsp:txBody>
      <dsp:txXfrm>
        <a:off x="1509882" y="2342169"/>
        <a:ext cx="6376817" cy="130725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9/19/24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hand holding a pen and shading circles on a sheet">
            <a:extLst>
              <a:ext uri="{FF2B5EF4-FFF2-40B4-BE49-F238E27FC236}">
                <a16:creationId xmlns:a16="http://schemas.microsoft.com/office/drawing/2014/main" id="{320E73E1-45DF-F38C-1A52-93504079094B}"/>
              </a:ext>
            </a:extLst>
          </p:cNvPr>
          <p:cNvPicPr>
            <a:picLocks noChangeAspect="1"/>
          </p:cNvPicPr>
          <p:nvPr/>
        </p:nvPicPr>
        <p:blipFill>
          <a:blip r:embed="rId2">
            <a:alphaModFix amt="50000"/>
          </a:blip>
          <a:srcRect l="22334" r="-2" b="-2"/>
          <a:stretch/>
        </p:blipFill>
        <p:spPr>
          <a:xfrm>
            <a:off x="20" y="1"/>
            <a:ext cx="9143980" cy="6857999"/>
          </a:xfrm>
          <a:prstGeom prst="rect">
            <a:avLst/>
          </a:prstGeom>
        </p:spPr>
      </p:pic>
      <p:sp>
        <p:nvSpPr>
          <p:cNvPr id="2" name="Title 1"/>
          <p:cNvSpPr>
            <a:spLocks noGrp="1"/>
          </p:cNvSpPr>
          <p:nvPr>
            <p:ph type="ctrTitle"/>
          </p:nvPr>
        </p:nvSpPr>
        <p:spPr>
          <a:xfrm>
            <a:off x="1143000" y="1122362"/>
            <a:ext cx="6858000" cy="2900518"/>
          </a:xfrm>
        </p:spPr>
        <p:txBody>
          <a:bodyPr>
            <a:normAutofit/>
          </a:bodyPr>
          <a:lstStyle/>
          <a:p>
            <a:r>
              <a:rPr lang="en-US">
                <a:solidFill>
                  <a:srgbClr val="FFFFFF"/>
                </a:solidFill>
              </a:rPr>
              <a:t>Mastering Boilerplate Clauses in Contract Drafting</a:t>
            </a:r>
          </a:p>
        </p:txBody>
      </p:sp>
      <p:sp>
        <p:nvSpPr>
          <p:cNvPr id="3" name="Subtitle 2"/>
          <p:cNvSpPr>
            <a:spLocks noGrp="1"/>
          </p:cNvSpPr>
          <p:nvPr>
            <p:ph type="subTitle" idx="1"/>
          </p:nvPr>
        </p:nvSpPr>
        <p:spPr>
          <a:xfrm>
            <a:off x="1143000" y="4159404"/>
            <a:ext cx="6858000" cy="1098395"/>
          </a:xfrm>
        </p:spPr>
        <p:txBody>
          <a:bodyPr>
            <a:normAutofit/>
          </a:bodyPr>
          <a:lstStyle/>
          <a:p>
            <a:r>
              <a:rPr lang="en-US">
                <a:solidFill>
                  <a:srgbClr val="FFFFFF"/>
                </a:solidFill>
              </a:rPr>
              <a:t>1-Hour &amp; 2-Hour Session Overview</a:t>
            </a: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5125" y="1153572"/>
            <a:ext cx="2400300" cy="4461163"/>
          </a:xfrm>
        </p:spPr>
        <p:txBody>
          <a:bodyPr>
            <a:normAutofit/>
          </a:bodyPr>
          <a:lstStyle/>
          <a:p>
            <a:r>
              <a:rPr lang="en-US" sz="3400">
                <a:solidFill>
                  <a:srgbClr val="FFFFFF"/>
                </a:solidFill>
              </a:rPr>
              <a:t>Introduction to Boilerplate Clauses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3335481" y="591344"/>
            <a:ext cx="5179868" cy="5585619"/>
          </a:xfrm>
        </p:spPr>
        <p:txBody>
          <a:bodyPr anchor="ctr">
            <a:normAutofit/>
          </a:bodyPr>
          <a:lstStyle/>
          <a:p>
            <a:pPr marL="0" indent="0">
              <a:buNone/>
            </a:pPr>
            <a:r>
              <a:rPr lang="en-US" sz="3000"/>
              <a:t>Boilerplate clauses are standard provisions that appear in most contracts. Their purpose is to cover common legal issues that may arise, such as jurisdiction, assignment, confidentiality, and termination. These clauses are crucial in providing consistency and predictability in contractual obligations, ensuring that both parties are clear on how certain situations will be handled.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Assignment/Novation Clause</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2EDC7A5B-EFAB-1837-BA60-3EE60E5DFBCE}"/>
              </a:ext>
            </a:extLst>
          </p:cNvPr>
          <p:cNvGraphicFramePr>
            <a:graphicFrameLocks noGrp="1"/>
          </p:cNvGraphicFramePr>
          <p:nvPr>
            <p:ph idx="1"/>
            <p:extLst>
              <p:ext uri="{D42A27DB-BD31-4B8C-83A1-F6EECF244321}">
                <p14:modId xmlns:p14="http://schemas.microsoft.com/office/powerpoint/2010/main" val="927378816"/>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Audit Clause</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46741778-517E-7237-0A56-84E18FDF8828}"/>
              </a:ext>
            </a:extLst>
          </p:cNvPr>
          <p:cNvGraphicFramePr>
            <a:graphicFrameLocks noGrp="1"/>
          </p:cNvGraphicFramePr>
          <p:nvPr>
            <p:ph idx="1"/>
            <p:extLst>
              <p:ext uri="{D42A27DB-BD31-4B8C-83A1-F6EECF244321}">
                <p14:modId xmlns:p14="http://schemas.microsoft.com/office/powerpoint/2010/main" val="1713204827"/>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Change of Control Clause</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EB52817-4632-E3FB-ABDF-F14F9802242D}"/>
              </a:ext>
            </a:extLst>
          </p:cNvPr>
          <p:cNvGraphicFramePr>
            <a:graphicFrameLocks noGrp="1"/>
          </p:cNvGraphicFramePr>
          <p:nvPr>
            <p:ph idx="1"/>
            <p:extLst>
              <p:ext uri="{D42A27DB-BD31-4B8C-83A1-F6EECF244321}">
                <p14:modId xmlns:p14="http://schemas.microsoft.com/office/powerpoint/2010/main" val="3728574282"/>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556995"/>
            <a:ext cx="7886700" cy="1133693"/>
          </a:xfrm>
        </p:spPr>
        <p:txBody>
          <a:bodyPr>
            <a:normAutofit/>
          </a:bodyPr>
          <a:lstStyle/>
          <a:p>
            <a:pPr>
              <a:lnSpc>
                <a:spcPct val="90000"/>
              </a:lnSpc>
            </a:pPr>
            <a:r>
              <a:rPr lang="en-US" sz="3800"/>
              <a:t>Choice of Law/Governing Law Clause</a:t>
            </a:r>
          </a:p>
        </p:txBody>
      </p:sp>
      <p:graphicFrame>
        <p:nvGraphicFramePr>
          <p:cNvPr id="5" name="Content Placeholder 2">
            <a:extLst>
              <a:ext uri="{FF2B5EF4-FFF2-40B4-BE49-F238E27FC236}">
                <a16:creationId xmlns:a16="http://schemas.microsoft.com/office/drawing/2014/main" id="{83871371-0139-D870-0482-6ED11D64BA61}"/>
              </a:ext>
            </a:extLst>
          </p:cNvPr>
          <p:cNvGraphicFramePr>
            <a:graphicFrameLocks noGrp="1"/>
          </p:cNvGraphicFramePr>
          <p:nvPr>
            <p:ph idx="1"/>
            <p:extLst>
              <p:ext uri="{D42A27DB-BD31-4B8C-83A1-F6EECF244321}">
                <p14:modId xmlns:p14="http://schemas.microsoft.com/office/powerpoint/2010/main" val="310918032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Conclusive Evidence Clause</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63BCEB8B-2E13-E571-4C68-35C13282D338}"/>
              </a:ext>
            </a:extLst>
          </p:cNvPr>
          <p:cNvGraphicFramePr>
            <a:graphicFrameLocks noGrp="1"/>
          </p:cNvGraphicFramePr>
          <p:nvPr>
            <p:ph idx="1"/>
            <p:extLst>
              <p:ext uri="{D42A27DB-BD31-4B8C-83A1-F6EECF244321}">
                <p14:modId xmlns:p14="http://schemas.microsoft.com/office/powerpoint/2010/main" val="120356944"/>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pPr>
              <a:lnSpc>
                <a:spcPct val="90000"/>
              </a:lnSpc>
            </a:pPr>
            <a:r>
              <a:rPr lang="en-US" sz="4300"/>
              <a:t>Conditions Precedent/Conditions Subsequent Clauses</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FE2BF7F7-FBB2-E953-8F3C-70978845BF74}"/>
              </a:ext>
            </a:extLst>
          </p:cNvPr>
          <p:cNvGraphicFramePr>
            <a:graphicFrameLocks noGrp="1"/>
          </p:cNvGraphicFramePr>
          <p:nvPr>
            <p:ph idx="1"/>
            <p:extLst>
              <p:ext uri="{D42A27DB-BD31-4B8C-83A1-F6EECF244321}">
                <p14:modId xmlns:p14="http://schemas.microsoft.com/office/powerpoint/2010/main" val="1026654774"/>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Confidentiality Clause</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6DED06DA-B662-A332-44BA-3E5BBF71AEEB}"/>
              </a:ext>
            </a:extLst>
          </p:cNvPr>
          <p:cNvGraphicFramePr>
            <a:graphicFrameLocks noGrp="1"/>
          </p:cNvGraphicFramePr>
          <p:nvPr>
            <p:ph idx="1"/>
            <p:extLst>
              <p:ext uri="{D42A27DB-BD31-4B8C-83A1-F6EECF244321}">
                <p14:modId xmlns:p14="http://schemas.microsoft.com/office/powerpoint/2010/main" val="609755087"/>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pPr>
              <a:lnSpc>
                <a:spcPct val="90000"/>
              </a:lnSpc>
            </a:pPr>
            <a:r>
              <a:rPr lang="en-US" sz="3700"/>
              <a:t>Consequences of Termination Clause</a:t>
            </a:r>
          </a:p>
        </p:txBody>
      </p:sp>
      <p:sp>
        <p:nvSpPr>
          <p:cNvPr id="15" name="Rectangle 14">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6" name="Content Placeholder 2">
            <a:extLst>
              <a:ext uri="{FF2B5EF4-FFF2-40B4-BE49-F238E27FC236}">
                <a16:creationId xmlns:a16="http://schemas.microsoft.com/office/drawing/2014/main" id="{1D8F4FCE-8950-5832-A3E0-C162FD15B761}"/>
              </a:ext>
            </a:extLst>
          </p:cNvPr>
          <p:cNvGraphicFramePr>
            <a:graphicFrameLocks noGrp="1"/>
          </p:cNvGraphicFramePr>
          <p:nvPr>
            <p:ph idx="1"/>
            <p:extLst>
              <p:ext uri="{D42A27DB-BD31-4B8C-83A1-F6EECF244321}">
                <p14:modId xmlns:p14="http://schemas.microsoft.com/office/powerpoint/2010/main" val="1031366707"/>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Contractual Lien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A30D45BB-B809-5ECD-C12D-597375F3D138}"/>
              </a:ext>
            </a:extLst>
          </p:cNvPr>
          <p:cNvGraphicFramePr>
            <a:graphicFrameLocks noGrp="1"/>
          </p:cNvGraphicFramePr>
          <p:nvPr>
            <p:ph idx="1"/>
            <p:extLst>
              <p:ext uri="{D42A27DB-BD31-4B8C-83A1-F6EECF244321}">
                <p14:modId xmlns:p14="http://schemas.microsoft.com/office/powerpoint/2010/main" val="737725408"/>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Costs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62E3E79D-0999-64BA-9407-96CB31CF36FB}"/>
              </a:ext>
            </a:extLst>
          </p:cNvPr>
          <p:cNvGraphicFramePr>
            <a:graphicFrameLocks noGrp="1"/>
          </p:cNvGraphicFramePr>
          <p:nvPr>
            <p:ph idx="1"/>
            <p:extLst>
              <p:ext uri="{D42A27DB-BD31-4B8C-83A1-F6EECF244321}">
                <p14:modId xmlns:p14="http://schemas.microsoft.com/office/powerpoint/2010/main" val="2841535884"/>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Counterparts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06EAB847-2102-F51E-0ED9-F2FAF577198B}"/>
              </a:ext>
            </a:extLst>
          </p:cNvPr>
          <p:cNvGraphicFramePr>
            <a:graphicFrameLocks noGrp="1"/>
          </p:cNvGraphicFramePr>
          <p:nvPr>
            <p:ph idx="1"/>
            <p:extLst>
              <p:ext uri="{D42A27DB-BD31-4B8C-83A1-F6EECF244321}">
                <p14:modId xmlns:p14="http://schemas.microsoft.com/office/powerpoint/2010/main" val="3179500946"/>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Cumulative Rights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3E16702B-94EF-1987-8E0C-16DC9141BF3D}"/>
              </a:ext>
            </a:extLst>
          </p:cNvPr>
          <p:cNvGraphicFramePr>
            <a:graphicFrameLocks noGrp="1"/>
          </p:cNvGraphicFramePr>
          <p:nvPr>
            <p:ph idx="1"/>
            <p:extLst>
              <p:ext uri="{D42A27DB-BD31-4B8C-83A1-F6EECF244321}">
                <p14:modId xmlns:p14="http://schemas.microsoft.com/office/powerpoint/2010/main" val="289015840"/>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Currency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4FBCBB0B-8C05-389D-EDDB-1CB423184751}"/>
              </a:ext>
            </a:extLst>
          </p:cNvPr>
          <p:cNvGraphicFramePr>
            <a:graphicFrameLocks noGrp="1"/>
          </p:cNvGraphicFramePr>
          <p:nvPr>
            <p:ph idx="1"/>
            <p:extLst>
              <p:ext uri="{D42A27DB-BD31-4B8C-83A1-F6EECF244321}">
                <p14:modId xmlns:p14="http://schemas.microsoft.com/office/powerpoint/2010/main" val="410584616"/>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Entire Agreement Clause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1FB87C44-345C-025D-2FA0-593D327244E3}"/>
              </a:ext>
            </a:extLst>
          </p:cNvPr>
          <p:cNvGraphicFramePr>
            <a:graphicFrameLocks noGrp="1"/>
          </p:cNvGraphicFramePr>
          <p:nvPr>
            <p:ph idx="1"/>
            <p:extLst>
              <p:ext uri="{D42A27DB-BD31-4B8C-83A1-F6EECF244321}">
                <p14:modId xmlns:p14="http://schemas.microsoft.com/office/powerpoint/2010/main" val="1444266930"/>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t>Conclusion</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8D300903-949E-2EA4-6EF8-758D53E2DDB0}"/>
              </a:ext>
            </a:extLst>
          </p:cNvPr>
          <p:cNvGraphicFramePr>
            <a:graphicFrameLocks noGrp="1"/>
          </p:cNvGraphicFramePr>
          <p:nvPr>
            <p:ph idx="1"/>
            <p:extLst>
              <p:ext uri="{D42A27DB-BD31-4B8C-83A1-F6EECF244321}">
                <p14:modId xmlns:p14="http://schemas.microsoft.com/office/powerpoint/2010/main" val="2735507403"/>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TotalTime>
  <Words>885</Words>
  <Application>Microsoft Macintosh PowerPoint</Application>
  <PresentationFormat>On-screen Show (4:3)</PresentationFormat>
  <Paragraphs>64</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Mastering Boilerplate Clauses in Contract Drafting</vt:lpstr>
      <vt:lpstr>Introduction to Boilerplate Clauses</vt:lpstr>
      <vt:lpstr>Assignment/Novation Clause</vt:lpstr>
      <vt:lpstr>Audit Clause</vt:lpstr>
      <vt:lpstr>Change of Control Clause</vt:lpstr>
      <vt:lpstr>Choice of Law/Governing Law Clause</vt:lpstr>
      <vt:lpstr>Conclusive Evidence Clause</vt:lpstr>
      <vt:lpstr>Conditions Precedent/Conditions Subsequent Clauses</vt:lpstr>
      <vt:lpstr>Confidentiality Clause</vt:lpstr>
      <vt:lpstr>Consequences of Termination Clause</vt:lpstr>
      <vt:lpstr>Contractual Lien Clause</vt:lpstr>
      <vt:lpstr>Costs Clause</vt:lpstr>
      <vt:lpstr>Counterparts Clause</vt:lpstr>
      <vt:lpstr>Cumulative Rights Clause</vt:lpstr>
      <vt:lpstr>Currency Clause</vt:lpstr>
      <vt:lpstr>Entire Agreement Clause</vt:lpstr>
      <vt:lpstr>Conclusion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Paola Fonseca</cp:lastModifiedBy>
  <cp:revision>2</cp:revision>
  <dcterms:created xsi:type="dcterms:W3CDTF">2013-01-27T09:14:16Z</dcterms:created>
  <dcterms:modified xsi:type="dcterms:W3CDTF">2024-09-19T19:40:11Z</dcterms:modified>
  <cp:category/>
</cp:coreProperties>
</file>