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72" r:id="rId14"/>
    <p:sldId id="266" r:id="rId15"/>
    <p:sldId id="267" r:id="rId16"/>
    <p:sldId id="268" r:id="rId17"/>
    <p:sldId id="26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6"/>
  </p:normalViewPr>
  <p:slideViewPr>
    <p:cSldViewPr snapToGrid="0" snapToObjects="1">
      <p:cViewPr varScale="1">
        <p:scale>
          <a:sx n="106" d="100"/>
          <a:sy n="106" d="100"/>
        </p:scale>
        <p:origin x="180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ata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4.svg"/></Relationships>
</file>

<file path=ppt/diagrams/_rels/data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svg"/><Relationship Id="rId1" Type="http://schemas.openxmlformats.org/officeDocument/2006/relationships/image" Target="../media/image13.png"/><Relationship Id="rId4" Type="http://schemas.openxmlformats.org/officeDocument/2006/relationships/image" Target="../media/image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2D8A77-3508-4A20-B003-20741F22D1D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FEC0E4A-5845-42A3-B6D0-4CA332A198CC}">
      <dgm:prSet/>
      <dgm:spPr/>
      <dgm:t>
        <a:bodyPr/>
        <a:lstStyle/>
        <a:p>
          <a:r>
            <a:rPr lang="en-US"/>
            <a:t>Liability refers to a legal obligation to compensate for harm or loss caused by one's actions or omissions. It involves monetary damages and can arise from legal breaches, torts, or contract violations.</a:t>
          </a:r>
        </a:p>
      </dgm:t>
    </dgm:pt>
    <dgm:pt modelId="{FD489EFA-DDA1-4A67-A203-B8E38F0C5312}" type="parTrans" cxnId="{D4915B1C-FEA3-48C5-B83E-4C0AFFB92E15}">
      <dgm:prSet/>
      <dgm:spPr/>
      <dgm:t>
        <a:bodyPr/>
        <a:lstStyle/>
        <a:p>
          <a:endParaRPr lang="en-US"/>
        </a:p>
      </dgm:t>
    </dgm:pt>
    <dgm:pt modelId="{9B6936C1-5E01-48DB-B94A-C649DFC09D76}" type="sibTrans" cxnId="{D4915B1C-FEA3-48C5-B83E-4C0AFFB92E15}">
      <dgm:prSet/>
      <dgm:spPr/>
      <dgm:t>
        <a:bodyPr/>
        <a:lstStyle/>
        <a:p>
          <a:endParaRPr lang="en-US"/>
        </a:p>
      </dgm:t>
    </dgm:pt>
    <dgm:pt modelId="{F244BFE8-E5C6-4A55-B6A3-537916CE3653}">
      <dgm:prSet/>
      <dgm:spPr/>
      <dgm:t>
        <a:bodyPr/>
        <a:lstStyle/>
        <a:p>
          <a:r>
            <a:rPr lang="en-US"/>
            <a:t>Examples include:</a:t>
          </a:r>
        </a:p>
      </dgm:t>
    </dgm:pt>
    <dgm:pt modelId="{0ED03626-26B2-40A3-8775-B73E407BD27F}" type="parTrans" cxnId="{F92353C3-9EFC-4645-B76F-9AE18FA4C793}">
      <dgm:prSet/>
      <dgm:spPr/>
      <dgm:t>
        <a:bodyPr/>
        <a:lstStyle/>
        <a:p>
          <a:endParaRPr lang="en-US"/>
        </a:p>
      </dgm:t>
    </dgm:pt>
    <dgm:pt modelId="{F20B8BB3-5AB6-43E0-927F-9BF86113FD5B}" type="sibTrans" cxnId="{F92353C3-9EFC-4645-B76F-9AE18FA4C793}">
      <dgm:prSet/>
      <dgm:spPr/>
      <dgm:t>
        <a:bodyPr/>
        <a:lstStyle/>
        <a:p>
          <a:endParaRPr lang="en-US"/>
        </a:p>
      </dgm:t>
    </dgm:pt>
    <dgm:pt modelId="{714F28B5-048C-4036-B8D4-0D11AEBB4CE3}">
      <dgm:prSet/>
      <dgm:spPr/>
      <dgm:t>
        <a:bodyPr/>
        <a:lstStyle/>
        <a:p>
          <a:r>
            <a:rPr lang="en-US"/>
            <a:t>- Strict Liability: Without fault (e.g., dangerous activities)</a:t>
          </a:r>
        </a:p>
      </dgm:t>
    </dgm:pt>
    <dgm:pt modelId="{E7A970DC-1C69-4593-8767-F2BE9F22C9DD}" type="parTrans" cxnId="{D404EEFD-DDF5-4696-8A9F-35078217A554}">
      <dgm:prSet/>
      <dgm:spPr/>
      <dgm:t>
        <a:bodyPr/>
        <a:lstStyle/>
        <a:p>
          <a:endParaRPr lang="en-US"/>
        </a:p>
      </dgm:t>
    </dgm:pt>
    <dgm:pt modelId="{65591D48-4DE3-4A1C-B16B-A8D4918509AF}" type="sibTrans" cxnId="{D404EEFD-DDF5-4696-8A9F-35078217A554}">
      <dgm:prSet/>
      <dgm:spPr/>
      <dgm:t>
        <a:bodyPr/>
        <a:lstStyle/>
        <a:p>
          <a:endParaRPr lang="en-US"/>
        </a:p>
      </dgm:t>
    </dgm:pt>
    <dgm:pt modelId="{7330402E-9826-4F50-88A4-943CE38A89CB}">
      <dgm:prSet/>
      <dgm:spPr/>
      <dgm:t>
        <a:bodyPr/>
        <a:lstStyle/>
        <a:p>
          <a:r>
            <a:rPr lang="en-US"/>
            <a:t>- Vicarious Liability: One party held responsible for another's actions (e.g., employer for employee)</a:t>
          </a:r>
        </a:p>
      </dgm:t>
    </dgm:pt>
    <dgm:pt modelId="{FAD19210-FD10-474B-A894-466866668494}" type="parTrans" cxnId="{DDA85629-0A69-4C7E-9AA0-86A31233DCBE}">
      <dgm:prSet/>
      <dgm:spPr/>
      <dgm:t>
        <a:bodyPr/>
        <a:lstStyle/>
        <a:p>
          <a:endParaRPr lang="en-US"/>
        </a:p>
      </dgm:t>
    </dgm:pt>
    <dgm:pt modelId="{7DC667ED-CC80-4246-83D9-C6B3EB83AF35}" type="sibTrans" cxnId="{DDA85629-0A69-4C7E-9AA0-86A31233DCBE}">
      <dgm:prSet/>
      <dgm:spPr/>
      <dgm:t>
        <a:bodyPr/>
        <a:lstStyle/>
        <a:p>
          <a:endParaRPr lang="en-US"/>
        </a:p>
      </dgm:t>
    </dgm:pt>
    <dgm:pt modelId="{0B7C5467-8EDD-46CB-A631-21C3F15533E7}">
      <dgm:prSet/>
      <dgm:spPr/>
      <dgm:t>
        <a:bodyPr/>
        <a:lstStyle/>
        <a:p>
          <a:r>
            <a:rPr lang="en-US"/>
            <a:t>- Limited Liability: Restricting liability to invested capital (e.g., in corporations)</a:t>
          </a:r>
        </a:p>
      </dgm:t>
    </dgm:pt>
    <dgm:pt modelId="{2A345B99-F41E-4F61-8B19-460D87409B1D}" type="parTrans" cxnId="{E8967A0E-88EF-46CD-9CA9-DCC5C38D8B7B}">
      <dgm:prSet/>
      <dgm:spPr/>
      <dgm:t>
        <a:bodyPr/>
        <a:lstStyle/>
        <a:p>
          <a:endParaRPr lang="en-US"/>
        </a:p>
      </dgm:t>
    </dgm:pt>
    <dgm:pt modelId="{6B4A6EFB-1EE1-4C03-B69C-B795B3B3C1C3}" type="sibTrans" cxnId="{E8967A0E-88EF-46CD-9CA9-DCC5C38D8B7B}">
      <dgm:prSet/>
      <dgm:spPr/>
      <dgm:t>
        <a:bodyPr/>
        <a:lstStyle/>
        <a:p>
          <a:endParaRPr lang="en-US"/>
        </a:p>
      </dgm:t>
    </dgm:pt>
    <dgm:pt modelId="{9F15FBA6-1825-49BC-ABF3-8D5AEA64443A}" type="pres">
      <dgm:prSet presAssocID="{862D8A77-3508-4A20-B003-20741F22D1D5}" presName="root" presStyleCnt="0">
        <dgm:presLayoutVars>
          <dgm:dir/>
          <dgm:resizeHandles val="exact"/>
        </dgm:presLayoutVars>
      </dgm:prSet>
      <dgm:spPr/>
    </dgm:pt>
    <dgm:pt modelId="{72E960FD-BBA4-4330-858B-76E769557430}" type="pres">
      <dgm:prSet presAssocID="{3FEC0E4A-5845-42A3-B6D0-4CA332A198CC}" presName="compNode" presStyleCnt="0"/>
      <dgm:spPr/>
    </dgm:pt>
    <dgm:pt modelId="{35124FB2-B23D-4549-97FD-54F377EA4A5B}" type="pres">
      <dgm:prSet presAssocID="{3FEC0E4A-5845-42A3-B6D0-4CA332A198CC}" presName="bgRect" presStyleLbl="bgShp" presStyleIdx="0" presStyleCnt="5"/>
      <dgm:spPr/>
    </dgm:pt>
    <dgm:pt modelId="{1C87D28E-EC20-49C1-83D6-35510F7E9DC1}" type="pres">
      <dgm:prSet presAssocID="{3FEC0E4A-5845-42A3-B6D0-4CA332A198C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5BAB8B2E-6884-4943-8D48-38928EFE23EE}" type="pres">
      <dgm:prSet presAssocID="{3FEC0E4A-5845-42A3-B6D0-4CA332A198CC}" presName="spaceRect" presStyleCnt="0"/>
      <dgm:spPr/>
    </dgm:pt>
    <dgm:pt modelId="{A649AB33-EE89-4D27-9E12-982B0BC2FFC5}" type="pres">
      <dgm:prSet presAssocID="{3FEC0E4A-5845-42A3-B6D0-4CA332A198CC}" presName="parTx" presStyleLbl="revTx" presStyleIdx="0" presStyleCnt="5">
        <dgm:presLayoutVars>
          <dgm:chMax val="0"/>
          <dgm:chPref val="0"/>
        </dgm:presLayoutVars>
      </dgm:prSet>
      <dgm:spPr/>
    </dgm:pt>
    <dgm:pt modelId="{B0519CFC-7A29-4F16-845B-41A8F9936801}" type="pres">
      <dgm:prSet presAssocID="{9B6936C1-5E01-48DB-B94A-C649DFC09D76}" presName="sibTrans" presStyleCnt="0"/>
      <dgm:spPr/>
    </dgm:pt>
    <dgm:pt modelId="{F23111C1-D832-4937-9275-D79340375B4C}" type="pres">
      <dgm:prSet presAssocID="{F244BFE8-E5C6-4A55-B6A3-537916CE3653}" presName="compNode" presStyleCnt="0"/>
      <dgm:spPr/>
    </dgm:pt>
    <dgm:pt modelId="{A1AD055A-37AB-41D1-9BEB-8617C17CF023}" type="pres">
      <dgm:prSet presAssocID="{F244BFE8-E5C6-4A55-B6A3-537916CE3653}" presName="bgRect" presStyleLbl="bgShp" presStyleIdx="1" presStyleCnt="5"/>
      <dgm:spPr/>
    </dgm:pt>
    <dgm:pt modelId="{65681CF4-28A2-42E5-A966-498DBAB04C73}" type="pres">
      <dgm:prSet presAssocID="{F244BFE8-E5C6-4A55-B6A3-537916CE365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24AC2827-6BB8-45A3-B03D-22BFE14E5F73}" type="pres">
      <dgm:prSet presAssocID="{F244BFE8-E5C6-4A55-B6A3-537916CE3653}" presName="spaceRect" presStyleCnt="0"/>
      <dgm:spPr/>
    </dgm:pt>
    <dgm:pt modelId="{0D041FD3-B1DE-4329-8638-C0126021EF82}" type="pres">
      <dgm:prSet presAssocID="{F244BFE8-E5C6-4A55-B6A3-537916CE3653}" presName="parTx" presStyleLbl="revTx" presStyleIdx="1" presStyleCnt="5">
        <dgm:presLayoutVars>
          <dgm:chMax val="0"/>
          <dgm:chPref val="0"/>
        </dgm:presLayoutVars>
      </dgm:prSet>
      <dgm:spPr/>
    </dgm:pt>
    <dgm:pt modelId="{99E8F98B-6FBF-46AD-AEB4-2ED36E449EE4}" type="pres">
      <dgm:prSet presAssocID="{F20B8BB3-5AB6-43E0-927F-9BF86113FD5B}" presName="sibTrans" presStyleCnt="0"/>
      <dgm:spPr/>
    </dgm:pt>
    <dgm:pt modelId="{D6A3BCE2-2175-4D43-940D-50A2375EDECF}" type="pres">
      <dgm:prSet presAssocID="{714F28B5-048C-4036-B8D4-0D11AEBB4CE3}" presName="compNode" presStyleCnt="0"/>
      <dgm:spPr/>
    </dgm:pt>
    <dgm:pt modelId="{CA3BA3FD-62D1-4DE2-B5FA-49D1CAD42A0D}" type="pres">
      <dgm:prSet presAssocID="{714F28B5-048C-4036-B8D4-0D11AEBB4CE3}" presName="bgRect" presStyleLbl="bgShp" presStyleIdx="2" presStyleCnt="5"/>
      <dgm:spPr/>
    </dgm:pt>
    <dgm:pt modelId="{7D92438E-F5E2-4F1B-84AC-0919082A9916}" type="pres">
      <dgm:prSet presAssocID="{714F28B5-048C-4036-B8D4-0D11AEBB4CE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ning"/>
        </a:ext>
      </dgm:extLst>
    </dgm:pt>
    <dgm:pt modelId="{8B9A82EF-ECAE-4D18-8FB0-893EAA38BE43}" type="pres">
      <dgm:prSet presAssocID="{714F28B5-048C-4036-B8D4-0D11AEBB4CE3}" presName="spaceRect" presStyleCnt="0"/>
      <dgm:spPr/>
    </dgm:pt>
    <dgm:pt modelId="{E832DC53-D5A7-4C5B-B7BC-675C34AD03C3}" type="pres">
      <dgm:prSet presAssocID="{714F28B5-048C-4036-B8D4-0D11AEBB4CE3}" presName="parTx" presStyleLbl="revTx" presStyleIdx="2" presStyleCnt="5">
        <dgm:presLayoutVars>
          <dgm:chMax val="0"/>
          <dgm:chPref val="0"/>
        </dgm:presLayoutVars>
      </dgm:prSet>
      <dgm:spPr/>
    </dgm:pt>
    <dgm:pt modelId="{D20E0770-7B00-46BA-85EB-D301B4E78181}" type="pres">
      <dgm:prSet presAssocID="{65591D48-4DE3-4A1C-B16B-A8D4918509AF}" presName="sibTrans" presStyleCnt="0"/>
      <dgm:spPr/>
    </dgm:pt>
    <dgm:pt modelId="{45924CF7-D4EF-420E-A793-FE029C735EA3}" type="pres">
      <dgm:prSet presAssocID="{7330402E-9826-4F50-88A4-943CE38A89CB}" presName="compNode" presStyleCnt="0"/>
      <dgm:spPr/>
    </dgm:pt>
    <dgm:pt modelId="{CF3676C2-12B2-46E1-B2EB-5CE05EDB747A}" type="pres">
      <dgm:prSet presAssocID="{7330402E-9826-4F50-88A4-943CE38A89CB}" presName="bgRect" presStyleLbl="bgShp" presStyleIdx="3" presStyleCnt="5"/>
      <dgm:spPr/>
    </dgm:pt>
    <dgm:pt modelId="{C1A616CF-3B60-41F2-923F-D550FE41E38A}" type="pres">
      <dgm:prSet presAssocID="{7330402E-9826-4F50-88A4-943CE38A89CB}"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a:ext>
      </dgm:extLst>
    </dgm:pt>
    <dgm:pt modelId="{9CE72C46-79CD-458A-8A68-52F3AC43EE36}" type="pres">
      <dgm:prSet presAssocID="{7330402E-9826-4F50-88A4-943CE38A89CB}" presName="spaceRect" presStyleCnt="0"/>
      <dgm:spPr/>
    </dgm:pt>
    <dgm:pt modelId="{BEF41C11-DBF7-485D-B89D-53F6E2377CD7}" type="pres">
      <dgm:prSet presAssocID="{7330402E-9826-4F50-88A4-943CE38A89CB}" presName="parTx" presStyleLbl="revTx" presStyleIdx="3" presStyleCnt="5">
        <dgm:presLayoutVars>
          <dgm:chMax val="0"/>
          <dgm:chPref val="0"/>
        </dgm:presLayoutVars>
      </dgm:prSet>
      <dgm:spPr/>
    </dgm:pt>
    <dgm:pt modelId="{E61B9A97-B94B-4E7C-981D-F1162C11AF35}" type="pres">
      <dgm:prSet presAssocID="{7DC667ED-CC80-4246-83D9-C6B3EB83AF35}" presName="sibTrans" presStyleCnt="0"/>
      <dgm:spPr/>
    </dgm:pt>
    <dgm:pt modelId="{0D20FCC2-2420-45A0-B2F8-296FDDF26B7D}" type="pres">
      <dgm:prSet presAssocID="{0B7C5467-8EDD-46CB-A631-21C3F15533E7}" presName="compNode" presStyleCnt="0"/>
      <dgm:spPr/>
    </dgm:pt>
    <dgm:pt modelId="{CAB0531F-59E4-400B-B577-AD2CDF9471E4}" type="pres">
      <dgm:prSet presAssocID="{0B7C5467-8EDD-46CB-A631-21C3F15533E7}" presName="bgRect" presStyleLbl="bgShp" presStyleIdx="4" presStyleCnt="5"/>
      <dgm:spPr/>
    </dgm:pt>
    <dgm:pt modelId="{8D69F3FA-7527-47AA-854C-5E1BB66E3060}" type="pres">
      <dgm:prSet presAssocID="{0B7C5467-8EDD-46CB-A631-21C3F15533E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oney"/>
        </a:ext>
      </dgm:extLst>
    </dgm:pt>
    <dgm:pt modelId="{30B129CD-8CBA-4670-A365-0D6DDCCD45BD}" type="pres">
      <dgm:prSet presAssocID="{0B7C5467-8EDD-46CB-A631-21C3F15533E7}" presName="spaceRect" presStyleCnt="0"/>
      <dgm:spPr/>
    </dgm:pt>
    <dgm:pt modelId="{84195FB0-51C3-4438-A9D3-0B885C7679E8}" type="pres">
      <dgm:prSet presAssocID="{0B7C5467-8EDD-46CB-A631-21C3F15533E7}" presName="parTx" presStyleLbl="revTx" presStyleIdx="4" presStyleCnt="5">
        <dgm:presLayoutVars>
          <dgm:chMax val="0"/>
          <dgm:chPref val="0"/>
        </dgm:presLayoutVars>
      </dgm:prSet>
      <dgm:spPr/>
    </dgm:pt>
  </dgm:ptLst>
  <dgm:cxnLst>
    <dgm:cxn modelId="{E8967A0E-88EF-46CD-9CA9-DCC5C38D8B7B}" srcId="{862D8A77-3508-4A20-B003-20741F22D1D5}" destId="{0B7C5467-8EDD-46CB-A631-21C3F15533E7}" srcOrd="4" destOrd="0" parTransId="{2A345B99-F41E-4F61-8B19-460D87409B1D}" sibTransId="{6B4A6EFB-1EE1-4C03-B69C-B795B3B3C1C3}"/>
    <dgm:cxn modelId="{D4915B1C-FEA3-48C5-B83E-4C0AFFB92E15}" srcId="{862D8A77-3508-4A20-B003-20741F22D1D5}" destId="{3FEC0E4A-5845-42A3-B6D0-4CA332A198CC}" srcOrd="0" destOrd="0" parTransId="{FD489EFA-DDA1-4A67-A203-B8E38F0C5312}" sibTransId="{9B6936C1-5E01-48DB-B94A-C649DFC09D76}"/>
    <dgm:cxn modelId="{DDA85629-0A69-4C7E-9AA0-86A31233DCBE}" srcId="{862D8A77-3508-4A20-B003-20741F22D1D5}" destId="{7330402E-9826-4F50-88A4-943CE38A89CB}" srcOrd="3" destOrd="0" parTransId="{FAD19210-FD10-474B-A894-466866668494}" sibTransId="{7DC667ED-CC80-4246-83D9-C6B3EB83AF35}"/>
    <dgm:cxn modelId="{EE2DDB46-4718-452D-AE55-D6866B7B2381}" type="presOf" srcId="{3FEC0E4A-5845-42A3-B6D0-4CA332A198CC}" destId="{A649AB33-EE89-4D27-9E12-982B0BC2FFC5}" srcOrd="0" destOrd="0" presId="urn:microsoft.com/office/officeart/2018/2/layout/IconVerticalSolidList"/>
    <dgm:cxn modelId="{993B1F6C-B87F-4F7F-8C8F-671343385B6C}" type="presOf" srcId="{714F28B5-048C-4036-B8D4-0D11AEBB4CE3}" destId="{E832DC53-D5A7-4C5B-B7BC-675C34AD03C3}" srcOrd="0" destOrd="0" presId="urn:microsoft.com/office/officeart/2018/2/layout/IconVerticalSolidList"/>
    <dgm:cxn modelId="{8ED1107B-E199-40EB-81AF-461B6F7DE2F0}" type="presOf" srcId="{F244BFE8-E5C6-4A55-B6A3-537916CE3653}" destId="{0D041FD3-B1DE-4329-8638-C0126021EF82}" srcOrd="0" destOrd="0" presId="urn:microsoft.com/office/officeart/2018/2/layout/IconVerticalSolidList"/>
    <dgm:cxn modelId="{BE525481-743C-4706-A29A-0774F502FF5B}" type="presOf" srcId="{862D8A77-3508-4A20-B003-20741F22D1D5}" destId="{9F15FBA6-1825-49BC-ABF3-8D5AEA64443A}" srcOrd="0" destOrd="0" presId="urn:microsoft.com/office/officeart/2018/2/layout/IconVerticalSolidList"/>
    <dgm:cxn modelId="{F92353C3-9EFC-4645-B76F-9AE18FA4C793}" srcId="{862D8A77-3508-4A20-B003-20741F22D1D5}" destId="{F244BFE8-E5C6-4A55-B6A3-537916CE3653}" srcOrd="1" destOrd="0" parTransId="{0ED03626-26B2-40A3-8775-B73E407BD27F}" sibTransId="{F20B8BB3-5AB6-43E0-927F-9BF86113FD5B}"/>
    <dgm:cxn modelId="{5E3B70EE-962C-46F4-BBE2-2468371B5B66}" type="presOf" srcId="{0B7C5467-8EDD-46CB-A631-21C3F15533E7}" destId="{84195FB0-51C3-4438-A9D3-0B885C7679E8}" srcOrd="0" destOrd="0" presId="urn:microsoft.com/office/officeart/2018/2/layout/IconVerticalSolidList"/>
    <dgm:cxn modelId="{687F63F4-C89C-4CE6-B97E-90EE0D4DDC28}" type="presOf" srcId="{7330402E-9826-4F50-88A4-943CE38A89CB}" destId="{BEF41C11-DBF7-485D-B89D-53F6E2377CD7}" srcOrd="0" destOrd="0" presId="urn:microsoft.com/office/officeart/2018/2/layout/IconVerticalSolidList"/>
    <dgm:cxn modelId="{D404EEFD-DDF5-4696-8A9F-35078217A554}" srcId="{862D8A77-3508-4A20-B003-20741F22D1D5}" destId="{714F28B5-048C-4036-B8D4-0D11AEBB4CE3}" srcOrd="2" destOrd="0" parTransId="{E7A970DC-1C69-4593-8767-F2BE9F22C9DD}" sibTransId="{65591D48-4DE3-4A1C-B16B-A8D4918509AF}"/>
    <dgm:cxn modelId="{C554332F-73DE-43B8-8721-873AFC5BD861}" type="presParOf" srcId="{9F15FBA6-1825-49BC-ABF3-8D5AEA64443A}" destId="{72E960FD-BBA4-4330-858B-76E769557430}" srcOrd="0" destOrd="0" presId="urn:microsoft.com/office/officeart/2018/2/layout/IconVerticalSolidList"/>
    <dgm:cxn modelId="{0D85A01F-967A-4EDD-A49B-3D84C783FBA1}" type="presParOf" srcId="{72E960FD-BBA4-4330-858B-76E769557430}" destId="{35124FB2-B23D-4549-97FD-54F377EA4A5B}" srcOrd="0" destOrd="0" presId="urn:microsoft.com/office/officeart/2018/2/layout/IconVerticalSolidList"/>
    <dgm:cxn modelId="{3F9EF3C9-D065-48AD-A17E-CC9385E2BCF7}" type="presParOf" srcId="{72E960FD-BBA4-4330-858B-76E769557430}" destId="{1C87D28E-EC20-49C1-83D6-35510F7E9DC1}" srcOrd="1" destOrd="0" presId="urn:microsoft.com/office/officeart/2018/2/layout/IconVerticalSolidList"/>
    <dgm:cxn modelId="{CA2E7CB3-964A-4737-9B94-DE2259C2DF8A}" type="presParOf" srcId="{72E960FD-BBA4-4330-858B-76E769557430}" destId="{5BAB8B2E-6884-4943-8D48-38928EFE23EE}" srcOrd="2" destOrd="0" presId="urn:microsoft.com/office/officeart/2018/2/layout/IconVerticalSolidList"/>
    <dgm:cxn modelId="{85B65687-A924-4EF0-A5C9-2B23437077F7}" type="presParOf" srcId="{72E960FD-BBA4-4330-858B-76E769557430}" destId="{A649AB33-EE89-4D27-9E12-982B0BC2FFC5}" srcOrd="3" destOrd="0" presId="urn:microsoft.com/office/officeart/2018/2/layout/IconVerticalSolidList"/>
    <dgm:cxn modelId="{47072E69-5D89-49B8-A5E5-DDD8A00C8D6A}" type="presParOf" srcId="{9F15FBA6-1825-49BC-ABF3-8D5AEA64443A}" destId="{B0519CFC-7A29-4F16-845B-41A8F9936801}" srcOrd="1" destOrd="0" presId="urn:microsoft.com/office/officeart/2018/2/layout/IconVerticalSolidList"/>
    <dgm:cxn modelId="{31E8CC4A-8CA9-46F8-A5FD-C2620582E6FC}" type="presParOf" srcId="{9F15FBA6-1825-49BC-ABF3-8D5AEA64443A}" destId="{F23111C1-D832-4937-9275-D79340375B4C}" srcOrd="2" destOrd="0" presId="urn:microsoft.com/office/officeart/2018/2/layout/IconVerticalSolidList"/>
    <dgm:cxn modelId="{0952B1CB-5EA6-434B-AC36-49549B3829C9}" type="presParOf" srcId="{F23111C1-D832-4937-9275-D79340375B4C}" destId="{A1AD055A-37AB-41D1-9BEB-8617C17CF023}" srcOrd="0" destOrd="0" presId="urn:microsoft.com/office/officeart/2018/2/layout/IconVerticalSolidList"/>
    <dgm:cxn modelId="{574E0E0A-ADC4-4FCB-8C54-0F86B3061F25}" type="presParOf" srcId="{F23111C1-D832-4937-9275-D79340375B4C}" destId="{65681CF4-28A2-42E5-A966-498DBAB04C73}" srcOrd="1" destOrd="0" presId="urn:microsoft.com/office/officeart/2018/2/layout/IconVerticalSolidList"/>
    <dgm:cxn modelId="{D0672DFC-D2A1-4B99-8464-D32F708FD7EF}" type="presParOf" srcId="{F23111C1-D832-4937-9275-D79340375B4C}" destId="{24AC2827-6BB8-45A3-B03D-22BFE14E5F73}" srcOrd="2" destOrd="0" presId="urn:microsoft.com/office/officeart/2018/2/layout/IconVerticalSolidList"/>
    <dgm:cxn modelId="{D416B341-2A47-4B29-A76A-DCA767D86292}" type="presParOf" srcId="{F23111C1-D832-4937-9275-D79340375B4C}" destId="{0D041FD3-B1DE-4329-8638-C0126021EF82}" srcOrd="3" destOrd="0" presId="urn:microsoft.com/office/officeart/2018/2/layout/IconVerticalSolidList"/>
    <dgm:cxn modelId="{EBB53644-9B80-4F6A-8514-C2F63E5678F3}" type="presParOf" srcId="{9F15FBA6-1825-49BC-ABF3-8D5AEA64443A}" destId="{99E8F98B-6FBF-46AD-AEB4-2ED36E449EE4}" srcOrd="3" destOrd="0" presId="urn:microsoft.com/office/officeart/2018/2/layout/IconVerticalSolidList"/>
    <dgm:cxn modelId="{A0CA9458-9A2D-4D42-9402-8B109AB7DB20}" type="presParOf" srcId="{9F15FBA6-1825-49BC-ABF3-8D5AEA64443A}" destId="{D6A3BCE2-2175-4D43-940D-50A2375EDECF}" srcOrd="4" destOrd="0" presId="urn:microsoft.com/office/officeart/2018/2/layout/IconVerticalSolidList"/>
    <dgm:cxn modelId="{BC97FE3F-9A05-4539-82F1-A5F31584E6EA}" type="presParOf" srcId="{D6A3BCE2-2175-4D43-940D-50A2375EDECF}" destId="{CA3BA3FD-62D1-4DE2-B5FA-49D1CAD42A0D}" srcOrd="0" destOrd="0" presId="urn:microsoft.com/office/officeart/2018/2/layout/IconVerticalSolidList"/>
    <dgm:cxn modelId="{33EDCAA2-5C79-490E-9D02-AF5C0F7D6F99}" type="presParOf" srcId="{D6A3BCE2-2175-4D43-940D-50A2375EDECF}" destId="{7D92438E-F5E2-4F1B-84AC-0919082A9916}" srcOrd="1" destOrd="0" presId="urn:microsoft.com/office/officeart/2018/2/layout/IconVerticalSolidList"/>
    <dgm:cxn modelId="{6A1497EF-F2E9-4507-9E10-A995D39D2DE2}" type="presParOf" srcId="{D6A3BCE2-2175-4D43-940D-50A2375EDECF}" destId="{8B9A82EF-ECAE-4D18-8FB0-893EAA38BE43}" srcOrd="2" destOrd="0" presId="urn:microsoft.com/office/officeart/2018/2/layout/IconVerticalSolidList"/>
    <dgm:cxn modelId="{AED9642A-4AC8-49F8-86E0-6AC70D785CC0}" type="presParOf" srcId="{D6A3BCE2-2175-4D43-940D-50A2375EDECF}" destId="{E832DC53-D5A7-4C5B-B7BC-675C34AD03C3}" srcOrd="3" destOrd="0" presId="urn:microsoft.com/office/officeart/2018/2/layout/IconVerticalSolidList"/>
    <dgm:cxn modelId="{62547D7C-DFF8-445F-9014-75D8A872A066}" type="presParOf" srcId="{9F15FBA6-1825-49BC-ABF3-8D5AEA64443A}" destId="{D20E0770-7B00-46BA-85EB-D301B4E78181}" srcOrd="5" destOrd="0" presId="urn:microsoft.com/office/officeart/2018/2/layout/IconVerticalSolidList"/>
    <dgm:cxn modelId="{A901EB4D-6BC0-44E9-86DF-49CB3CDAC164}" type="presParOf" srcId="{9F15FBA6-1825-49BC-ABF3-8D5AEA64443A}" destId="{45924CF7-D4EF-420E-A793-FE029C735EA3}" srcOrd="6" destOrd="0" presId="urn:microsoft.com/office/officeart/2018/2/layout/IconVerticalSolidList"/>
    <dgm:cxn modelId="{94FBFE11-7AD5-4EEC-8B05-E2397602FB09}" type="presParOf" srcId="{45924CF7-D4EF-420E-A793-FE029C735EA3}" destId="{CF3676C2-12B2-46E1-B2EB-5CE05EDB747A}" srcOrd="0" destOrd="0" presId="urn:microsoft.com/office/officeart/2018/2/layout/IconVerticalSolidList"/>
    <dgm:cxn modelId="{541EFABB-A85B-4ECF-B088-A624EB9A329C}" type="presParOf" srcId="{45924CF7-D4EF-420E-A793-FE029C735EA3}" destId="{C1A616CF-3B60-41F2-923F-D550FE41E38A}" srcOrd="1" destOrd="0" presId="urn:microsoft.com/office/officeart/2018/2/layout/IconVerticalSolidList"/>
    <dgm:cxn modelId="{FA5D9F88-BC04-44C6-B0F4-4D1C856DFF2E}" type="presParOf" srcId="{45924CF7-D4EF-420E-A793-FE029C735EA3}" destId="{9CE72C46-79CD-458A-8A68-52F3AC43EE36}" srcOrd="2" destOrd="0" presId="urn:microsoft.com/office/officeart/2018/2/layout/IconVerticalSolidList"/>
    <dgm:cxn modelId="{0406F6B1-B6E2-43C6-AAB0-67D390C138BF}" type="presParOf" srcId="{45924CF7-D4EF-420E-A793-FE029C735EA3}" destId="{BEF41C11-DBF7-485D-B89D-53F6E2377CD7}" srcOrd="3" destOrd="0" presId="urn:microsoft.com/office/officeart/2018/2/layout/IconVerticalSolidList"/>
    <dgm:cxn modelId="{50F542DB-55AE-4DDD-A4F8-4CEAAC143C23}" type="presParOf" srcId="{9F15FBA6-1825-49BC-ABF3-8D5AEA64443A}" destId="{E61B9A97-B94B-4E7C-981D-F1162C11AF35}" srcOrd="7" destOrd="0" presId="urn:microsoft.com/office/officeart/2018/2/layout/IconVerticalSolidList"/>
    <dgm:cxn modelId="{23EDD1AF-7486-4E81-AFE4-72FACC167D82}" type="presParOf" srcId="{9F15FBA6-1825-49BC-ABF3-8D5AEA64443A}" destId="{0D20FCC2-2420-45A0-B2F8-296FDDF26B7D}" srcOrd="8" destOrd="0" presId="urn:microsoft.com/office/officeart/2018/2/layout/IconVerticalSolidList"/>
    <dgm:cxn modelId="{74FF7914-6CE4-4D9C-BBB3-09DB1BB98099}" type="presParOf" srcId="{0D20FCC2-2420-45A0-B2F8-296FDDF26B7D}" destId="{CAB0531F-59E4-400B-B577-AD2CDF9471E4}" srcOrd="0" destOrd="0" presId="urn:microsoft.com/office/officeart/2018/2/layout/IconVerticalSolidList"/>
    <dgm:cxn modelId="{67DBDB9D-FA60-4953-8FEF-61D796ADBABB}" type="presParOf" srcId="{0D20FCC2-2420-45A0-B2F8-296FDDF26B7D}" destId="{8D69F3FA-7527-47AA-854C-5E1BB66E3060}" srcOrd="1" destOrd="0" presId="urn:microsoft.com/office/officeart/2018/2/layout/IconVerticalSolidList"/>
    <dgm:cxn modelId="{8487E996-234A-462B-A6F9-CC8EF890EECF}" type="presParOf" srcId="{0D20FCC2-2420-45A0-B2F8-296FDDF26B7D}" destId="{30B129CD-8CBA-4670-A365-0D6DDCCD45BD}" srcOrd="2" destOrd="0" presId="urn:microsoft.com/office/officeart/2018/2/layout/IconVerticalSolidList"/>
    <dgm:cxn modelId="{106B97FB-BBE6-4A90-8F89-F16337E7DDAB}" type="presParOf" srcId="{0D20FCC2-2420-45A0-B2F8-296FDDF26B7D}" destId="{84195FB0-51C3-4438-A9D3-0B885C7679E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E4DC58-2042-4566-ABF1-0B0C1C51A8E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A359ECC-9CCB-4C9B-B891-F78ADD18416D}">
      <dgm:prSet/>
      <dgm:spPr/>
      <dgm:t>
        <a:bodyPr/>
        <a:lstStyle/>
        <a:p>
          <a:r>
            <a:rPr lang="en-US"/>
            <a:t>Responsibility refers to the duty to perform specific tasks or actions. It does not necessarily entail legal obligations to compensate for harm. Responsibilities can be moral, contractual, or organizational.</a:t>
          </a:r>
        </a:p>
      </dgm:t>
    </dgm:pt>
    <dgm:pt modelId="{30AFE080-B2D4-4B70-B40C-E720C4A382A9}" type="parTrans" cxnId="{EA715DEE-3683-486F-B2B3-C4292BB74659}">
      <dgm:prSet/>
      <dgm:spPr/>
      <dgm:t>
        <a:bodyPr/>
        <a:lstStyle/>
        <a:p>
          <a:endParaRPr lang="en-US"/>
        </a:p>
      </dgm:t>
    </dgm:pt>
    <dgm:pt modelId="{8D640D78-F57D-4079-B78A-B41761065EE6}" type="sibTrans" cxnId="{EA715DEE-3683-486F-B2B3-C4292BB74659}">
      <dgm:prSet/>
      <dgm:spPr/>
      <dgm:t>
        <a:bodyPr/>
        <a:lstStyle/>
        <a:p>
          <a:endParaRPr lang="en-US"/>
        </a:p>
      </dgm:t>
    </dgm:pt>
    <dgm:pt modelId="{3E00D8A1-E746-4209-90B7-EF5BC161C49A}">
      <dgm:prSet/>
      <dgm:spPr/>
      <dgm:t>
        <a:bodyPr/>
        <a:lstStyle/>
        <a:p>
          <a:r>
            <a:rPr lang="en-US"/>
            <a:t>- Unlike liability, responsibility relates to performance and actions rather than legal consequences.</a:t>
          </a:r>
        </a:p>
      </dgm:t>
    </dgm:pt>
    <dgm:pt modelId="{A17846CE-17AF-4A4F-98FD-96BDA6B36467}" type="parTrans" cxnId="{068938D5-7C1B-41C5-8CE2-B66E4533AA78}">
      <dgm:prSet/>
      <dgm:spPr/>
      <dgm:t>
        <a:bodyPr/>
        <a:lstStyle/>
        <a:p>
          <a:endParaRPr lang="en-US"/>
        </a:p>
      </dgm:t>
    </dgm:pt>
    <dgm:pt modelId="{E629AC5E-D7AB-4E3A-B05E-9C571CEE9BCA}" type="sibTrans" cxnId="{068938D5-7C1B-41C5-8CE2-B66E4533AA78}">
      <dgm:prSet/>
      <dgm:spPr/>
      <dgm:t>
        <a:bodyPr/>
        <a:lstStyle/>
        <a:p>
          <a:endParaRPr lang="en-US"/>
        </a:p>
      </dgm:t>
    </dgm:pt>
    <dgm:pt modelId="{B46AE6E3-DAC8-428E-B020-FCEC0400F728}" type="pres">
      <dgm:prSet presAssocID="{8AE4DC58-2042-4566-ABF1-0B0C1C51A8E1}" presName="root" presStyleCnt="0">
        <dgm:presLayoutVars>
          <dgm:dir/>
          <dgm:resizeHandles val="exact"/>
        </dgm:presLayoutVars>
      </dgm:prSet>
      <dgm:spPr/>
    </dgm:pt>
    <dgm:pt modelId="{CA814B67-2C68-4284-9BD5-7CDBDD3EBF9A}" type="pres">
      <dgm:prSet presAssocID="{CA359ECC-9CCB-4C9B-B891-F78ADD18416D}" presName="compNode" presStyleCnt="0"/>
      <dgm:spPr/>
    </dgm:pt>
    <dgm:pt modelId="{46EFDB24-F08F-4567-88B9-7410487F3429}" type="pres">
      <dgm:prSet presAssocID="{CA359ECC-9CCB-4C9B-B891-F78ADD18416D}" presName="bgRect" presStyleLbl="bgShp" presStyleIdx="0" presStyleCnt="2"/>
      <dgm:spPr/>
    </dgm:pt>
    <dgm:pt modelId="{0D8A5B6B-AA5C-4792-9784-03B8C2ADEAAF}" type="pres">
      <dgm:prSet presAssocID="{CA359ECC-9CCB-4C9B-B891-F78ADD18416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936254A7-1A20-4AFD-8551-9836E73EF23A}" type="pres">
      <dgm:prSet presAssocID="{CA359ECC-9CCB-4C9B-B891-F78ADD18416D}" presName="spaceRect" presStyleCnt="0"/>
      <dgm:spPr/>
    </dgm:pt>
    <dgm:pt modelId="{54B2E894-4E50-423D-9F16-390EF1236616}" type="pres">
      <dgm:prSet presAssocID="{CA359ECC-9CCB-4C9B-B891-F78ADD18416D}" presName="parTx" presStyleLbl="revTx" presStyleIdx="0" presStyleCnt="2">
        <dgm:presLayoutVars>
          <dgm:chMax val="0"/>
          <dgm:chPref val="0"/>
        </dgm:presLayoutVars>
      </dgm:prSet>
      <dgm:spPr/>
    </dgm:pt>
    <dgm:pt modelId="{E36AA1BD-E76C-4A1B-ACD9-B6AE0F65C080}" type="pres">
      <dgm:prSet presAssocID="{8D640D78-F57D-4079-B78A-B41761065EE6}" presName="sibTrans" presStyleCnt="0"/>
      <dgm:spPr/>
    </dgm:pt>
    <dgm:pt modelId="{E029CFD0-72DD-455D-A131-3C16CD217B7B}" type="pres">
      <dgm:prSet presAssocID="{3E00D8A1-E746-4209-90B7-EF5BC161C49A}" presName="compNode" presStyleCnt="0"/>
      <dgm:spPr/>
    </dgm:pt>
    <dgm:pt modelId="{2AC0E406-E447-403E-880D-9613A7B76DEB}" type="pres">
      <dgm:prSet presAssocID="{3E00D8A1-E746-4209-90B7-EF5BC161C49A}" presName="bgRect" presStyleLbl="bgShp" presStyleIdx="1" presStyleCnt="2"/>
      <dgm:spPr/>
    </dgm:pt>
    <dgm:pt modelId="{153D80A8-3DA9-4C60-9131-84C77240EE52}" type="pres">
      <dgm:prSet presAssocID="{3E00D8A1-E746-4209-90B7-EF5BC161C49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59445A2A-3A70-4273-BBFA-9E6F58F71099}" type="pres">
      <dgm:prSet presAssocID="{3E00D8A1-E746-4209-90B7-EF5BC161C49A}" presName="spaceRect" presStyleCnt="0"/>
      <dgm:spPr/>
    </dgm:pt>
    <dgm:pt modelId="{BEDF090F-1298-486F-9EBF-ACE18028774C}" type="pres">
      <dgm:prSet presAssocID="{3E00D8A1-E746-4209-90B7-EF5BC161C49A}" presName="parTx" presStyleLbl="revTx" presStyleIdx="1" presStyleCnt="2">
        <dgm:presLayoutVars>
          <dgm:chMax val="0"/>
          <dgm:chPref val="0"/>
        </dgm:presLayoutVars>
      </dgm:prSet>
      <dgm:spPr/>
    </dgm:pt>
  </dgm:ptLst>
  <dgm:cxnLst>
    <dgm:cxn modelId="{1EADD42E-31EB-4AAB-9E12-C5D5712FF469}" type="presOf" srcId="{CA359ECC-9CCB-4C9B-B891-F78ADD18416D}" destId="{54B2E894-4E50-423D-9F16-390EF1236616}" srcOrd="0" destOrd="0" presId="urn:microsoft.com/office/officeart/2018/2/layout/IconVerticalSolidList"/>
    <dgm:cxn modelId="{F6BDDD47-C752-4B0A-BCDB-B29936904F0F}" type="presOf" srcId="{3E00D8A1-E746-4209-90B7-EF5BC161C49A}" destId="{BEDF090F-1298-486F-9EBF-ACE18028774C}" srcOrd="0" destOrd="0" presId="urn:microsoft.com/office/officeart/2018/2/layout/IconVerticalSolidList"/>
    <dgm:cxn modelId="{AD32A685-F5B7-434B-B486-BAFF3B8C9A1E}" type="presOf" srcId="{8AE4DC58-2042-4566-ABF1-0B0C1C51A8E1}" destId="{B46AE6E3-DAC8-428E-B020-FCEC0400F728}" srcOrd="0" destOrd="0" presId="urn:microsoft.com/office/officeart/2018/2/layout/IconVerticalSolidList"/>
    <dgm:cxn modelId="{068938D5-7C1B-41C5-8CE2-B66E4533AA78}" srcId="{8AE4DC58-2042-4566-ABF1-0B0C1C51A8E1}" destId="{3E00D8A1-E746-4209-90B7-EF5BC161C49A}" srcOrd="1" destOrd="0" parTransId="{A17846CE-17AF-4A4F-98FD-96BDA6B36467}" sibTransId="{E629AC5E-D7AB-4E3A-B05E-9C571CEE9BCA}"/>
    <dgm:cxn modelId="{EA715DEE-3683-486F-B2B3-C4292BB74659}" srcId="{8AE4DC58-2042-4566-ABF1-0B0C1C51A8E1}" destId="{CA359ECC-9CCB-4C9B-B891-F78ADD18416D}" srcOrd="0" destOrd="0" parTransId="{30AFE080-B2D4-4B70-B40C-E720C4A382A9}" sibTransId="{8D640D78-F57D-4079-B78A-B41761065EE6}"/>
    <dgm:cxn modelId="{5A253F8A-D583-408D-947B-67C7EBBB2C3D}" type="presParOf" srcId="{B46AE6E3-DAC8-428E-B020-FCEC0400F728}" destId="{CA814B67-2C68-4284-9BD5-7CDBDD3EBF9A}" srcOrd="0" destOrd="0" presId="urn:microsoft.com/office/officeart/2018/2/layout/IconVerticalSolidList"/>
    <dgm:cxn modelId="{AB8A043A-2903-44FA-9EA9-23B8B966AF47}" type="presParOf" srcId="{CA814B67-2C68-4284-9BD5-7CDBDD3EBF9A}" destId="{46EFDB24-F08F-4567-88B9-7410487F3429}" srcOrd="0" destOrd="0" presId="urn:microsoft.com/office/officeart/2018/2/layout/IconVerticalSolidList"/>
    <dgm:cxn modelId="{D7CC6CF3-EF90-43E0-BE24-14B11A65786B}" type="presParOf" srcId="{CA814B67-2C68-4284-9BD5-7CDBDD3EBF9A}" destId="{0D8A5B6B-AA5C-4792-9784-03B8C2ADEAAF}" srcOrd="1" destOrd="0" presId="urn:microsoft.com/office/officeart/2018/2/layout/IconVerticalSolidList"/>
    <dgm:cxn modelId="{75FA01A2-24B1-4F14-98D4-09C38B104863}" type="presParOf" srcId="{CA814B67-2C68-4284-9BD5-7CDBDD3EBF9A}" destId="{936254A7-1A20-4AFD-8551-9836E73EF23A}" srcOrd="2" destOrd="0" presId="urn:microsoft.com/office/officeart/2018/2/layout/IconVerticalSolidList"/>
    <dgm:cxn modelId="{5B71EFAC-0419-4D6A-94B7-764F7C97C38F}" type="presParOf" srcId="{CA814B67-2C68-4284-9BD5-7CDBDD3EBF9A}" destId="{54B2E894-4E50-423D-9F16-390EF1236616}" srcOrd="3" destOrd="0" presId="urn:microsoft.com/office/officeart/2018/2/layout/IconVerticalSolidList"/>
    <dgm:cxn modelId="{DEF7298B-7C5D-451C-BEB6-80AAB69110A7}" type="presParOf" srcId="{B46AE6E3-DAC8-428E-B020-FCEC0400F728}" destId="{E36AA1BD-E76C-4A1B-ACD9-B6AE0F65C080}" srcOrd="1" destOrd="0" presId="urn:microsoft.com/office/officeart/2018/2/layout/IconVerticalSolidList"/>
    <dgm:cxn modelId="{F6DB0E7D-5E00-4843-B83E-7CF5959D30DF}" type="presParOf" srcId="{B46AE6E3-DAC8-428E-B020-FCEC0400F728}" destId="{E029CFD0-72DD-455D-A131-3C16CD217B7B}" srcOrd="2" destOrd="0" presId="urn:microsoft.com/office/officeart/2018/2/layout/IconVerticalSolidList"/>
    <dgm:cxn modelId="{DD08691D-65D8-40D6-8EE1-F29A0B347A13}" type="presParOf" srcId="{E029CFD0-72DD-455D-A131-3C16CD217B7B}" destId="{2AC0E406-E447-403E-880D-9613A7B76DEB}" srcOrd="0" destOrd="0" presId="urn:microsoft.com/office/officeart/2018/2/layout/IconVerticalSolidList"/>
    <dgm:cxn modelId="{3060BD8B-DA3A-4189-B7B9-0C019ACEB302}" type="presParOf" srcId="{E029CFD0-72DD-455D-A131-3C16CD217B7B}" destId="{153D80A8-3DA9-4C60-9131-84C77240EE52}" srcOrd="1" destOrd="0" presId="urn:microsoft.com/office/officeart/2018/2/layout/IconVerticalSolidList"/>
    <dgm:cxn modelId="{9858FFED-E0DA-49A9-8819-BA553492DD7C}" type="presParOf" srcId="{E029CFD0-72DD-455D-A131-3C16CD217B7B}" destId="{59445A2A-3A70-4273-BBFA-9E6F58F71099}" srcOrd="2" destOrd="0" presId="urn:microsoft.com/office/officeart/2018/2/layout/IconVerticalSolidList"/>
    <dgm:cxn modelId="{188D4AA9-CCB6-4BEA-A930-A43A59062FB7}" type="presParOf" srcId="{E029CFD0-72DD-455D-A131-3C16CD217B7B}" destId="{BEDF090F-1298-486F-9EBF-ACE18028774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07C9FB-DD8B-48C3-80DC-162D4129A37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B0891AC-3874-4B41-BFE9-667F284D4480}">
      <dgm:prSet/>
      <dgm:spPr/>
      <dgm:t>
        <a:bodyPr/>
        <a:lstStyle/>
        <a:p>
          <a:r>
            <a:rPr lang="en-US"/>
            <a:t>A covenant is a formal promise or agreement within a contract, binding a party to do or refrain from doing something. It is typically found in legal documents like real estate contracts or financial agreements.</a:t>
          </a:r>
        </a:p>
      </dgm:t>
    </dgm:pt>
    <dgm:pt modelId="{D3774E84-E7FE-4DB1-BA6F-603A84AD9FB6}" type="parTrans" cxnId="{5D3AAD17-3D04-4FD2-858F-570E1B021E22}">
      <dgm:prSet/>
      <dgm:spPr/>
      <dgm:t>
        <a:bodyPr/>
        <a:lstStyle/>
        <a:p>
          <a:endParaRPr lang="en-US"/>
        </a:p>
      </dgm:t>
    </dgm:pt>
    <dgm:pt modelId="{C0A09840-BD07-44A5-8128-86D95D130B93}" type="sibTrans" cxnId="{5D3AAD17-3D04-4FD2-858F-570E1B021E22}">
      <dgm:prSet/>
      <dgm:spPr/>
      <dgm:t>
        <a:bodyPr/>
        <a:lstStyle/>
        <a:p>
          <a:endParaRPr lang="en-US"/>
        </a:p>
      </dgm:t>
    </dgm:pt>
    <dgm:pt modelId="{8675CD45-53F6-4C14-B2A0-3FB13BBD7CEB}">
      <dgm:prSet/>
      <dgm:spPr/>
      <dgm:t>
        <a:bodyPr/>
        <a:lstStyle/>
        <a:p>
          <a:r>
            <a:rPr lang="en-US"/>
            <a:t>- Affirmative Covenant: Requires action (e.g., maintain insurance)</a:t>
          </a:r>
        </a:p>
      </dgm:t>
    </dgm:pt>
    <dgm:pt modelId="{6D04A8E3-7B83-4FC6-98CD-BE57414E5E1D}" type="parTrans" cxnId="{B25DA4AC-4731-42C6-9AFB-B5E220DD0035}">
      <dgm:prSet/>
      <dgm:spPr/>
      <dgm:t>
        <a:bodyPr/>
        <a:lstStyle/>
        <a:p>
          <a:endParaRPr lang="en-US"/>
        </a:p>
      </dgm:t>
    </dgm:pt>
    <dgm:pt modelId="{E96674D7-3FC2-43A4-A7B3-09BD22EA9EBC}" type="sibTrans" cxnId="{B25DA4AC-4731-42C6-9AFB-B5E220DD0035}">
      <dgm:prSet/>
      <dgm:spPr/>
      <dgm:t>
        <a:bodyPr/>
        <a:lstStyle/>
        <a:p>
          <a:endParaRPr lang="en-US"/>
        </a:p>
      </dgm:t>
    </dgm:pt>
    <dgm:pt modelId="{15ABC51C-C1C0-4B32-8DF0-8CF68CA54760}">
      <dgm:prSet/>
      <dgm:spPr/>
      <dgm:t>
        <a:bodyPr/>
        <a:lstStyle/>
        <a:p>
          <a:r>
            <a:rPr lang="en-US"/>
            <a:t>- Negative Covenant: Prohibits actions (e.g., limits borrowing)</a:t>
          </a:r>
        </a:p>
      </dgm:t>
    </dgm:pt>
    <dgm:pt modelId="{36BED401-FEE4-45E3-AE7D-9CA36DCD83F3}" type="parTrans" cxnId="{5673CBA1-0F55-47F7-BA77-96164F7E202E}">
      <dgm:prSet/>
      <dgm:spPr/>
      <dgm:t>
        <a:bodyPr/>
        <a:lstStyle/>
        <a:p>
          <a:endParaRPr lang="en-US"/>
        </a:p>
      </dgm:t>
    </dgm:pt>
    <dgm:pt modelId="{3FBBA7EA-EAF9-4F92-9DDF-922A0CDC9367}" type="sibTrans" cxnId="{5673CBA1-0F55-47F7-BA77-96164F7E202E}">
      <dgm:prSet/>
      <dgm:spPr/>
      <dgm:t>
        <a:bodyPr/>
        <a:lstStyle/>
        <a:p>
          <a:endParaRPr lang="en-US"/>
        </a:p>
      </dgm:t>
    </dgm:pt>
    <dgm:pt modelId="{5C46C023-9F0F-2242-BE4B-D0404E9CCCDA}" type="pres">
      <dgm:prSet presAssocID="{7A07C9FB-DD8B-48C3-80DC-162D4129A377}" presName="linear" presStyleCnt="0">
        <dgm:presLayoutVars>
          <dgm:animLvl val="lvl"/>
          <dgm:resizeHandles val="exact"/>
        </dgm:presLayoutVars>
      </dgm:prSet>
      <dgm:spPr/>
    </dgm:pt>
    <dgm:pt modelId="{645EA07C-BF55-C34C-8638-040C38682486}" type="pres">
      <dgm:prSet presAssocID="{9B0891AC-3874-4B41-BFE9-667F284D4480}" presName="parentText" presStyleLbl="node1" presStyleIdx="0" presStyleCnt="3">
        <dgm:presLayoutVars>
          <dgm:chMax val="0"/>
          <dgm:bulletEnabled val="1"/>
        </dgm:presLayoutVars>
      </dgm:prSet>
      <dgm:spPr/>
    </dgm:pt>
    <dgm:pt modelId="{0FB5C5F8-E2CB-2549-8AAC-4729E04CA4E5}" type="pres">
      <dgm:prSet presAssocID="{C0A09840-BD07-44A5-8128-86D95D130B93}" presName="spacer" presStyleCnt="0"/>
      <dgm:spPr/>
    </dgm:pt>
    <dgm:pt modelId="{D63410B3-0B2C-6041-85B1-DE6245E9F99C}" type="pres">
      <dgm:prSet presAssocID="{8675CD45-53F6-4C14-B2A0-3FB13BBD7CEB}" presName="parentText" presStyleLbl="node1" presStyleIdx="1" presStyleCnt="3">
        <dgm:presLayoutVars>
          <dgm:chMax val="0"/>
          <dgm:bulletEnabled val="1"/>
        </dgm:presLayoutVars>
      </dgm:prSet>
      <dgm:spPr/>
    </dgm:pt>
    <dgm:pt modelId="{8668651A-FFA8-0E41-8E87-D0D34F598E66}" type="pres">
      <dgm:prSet presAssocID="{E96674D7-3FC2-43A4-A7B3-09BD22EA9EBC}" presName="spacer" presStyleCnt="0"/>
      <dgm:spPr/>
    </dgm:pt>
    <dgm:pt modelId="{CBAC17BD-FB95-354E-A407-D2CB6183F552}" type="pres">
      <dgm:prSet presAssocID="{15ABC51C-C1C0-4B32-8DF0-8CF68CA54760}" presName="parentText" presStyleLbl="node1" presStyleIdx="2" presStyleCnt="3">
        <dgm:presLayoutVars>
          <dgm:chMax val="0"/>
          <dgm:bulletEnabled val="1"/>
        </dgm:presLayoutVars>
      </dgm:prSet>
      <dgm:spPr/>
    </dgm:pt>
  </dgm:ptLst>
  <dgm:cxnLst>
    <dgm:cxn modelId="{5D3AAD17-3D04-4FD2-858F-570E1B021E22}" srcId="{7A07C9FB-DD8B-48C3-80DC-162D4129A377}" destId="{9B0891AC-3874-4B41-BFE9-667F284D4480}" srcOrd="0" destOrd="0" parTransId="{D3774E84-E7FE-4DB1-BA6F-603A84AD9FB6}" sibTransId="{C0A09840-BD07-44A5-8128-86D95D130B93}"/>
    <dgm:cxn modelId="{B2FB561F-CF12-EF4B-9D4C-E5624BD7CE80}" type="presOf" srcId="{7A07C9FB-DD8B-48C3-80DC-162D4129A377}" destId="{5C46C023-9F0F-2242-BE4B-D0404E9CCCDA}" srcOrd="0" destOrd="0" presId="urn:microsoft.com/office/officeart/2005/8/layout/vList2"/>
    <dgm:cxn modelId="{7F5CD542-5B87-FE47-8E10-93155F2CE95B}" type="presOf" srcId="{15ABC51C-C1C0-4B32-8DF0-8CF68CA54760}" destId="{CBAC17BD-FB95-354E-A407-D2CB6183F552}" srcOrd="0" destOrd="0" presId="urn:microsoft.com/office/officeart/2005/8/layout/vList2"/>
    <dgm:cxn modelId="{114C1069-5659-6249-9307-DF9DF9AD955C}" type="presOf" srcId="{8675CD45-53F6-4C14-B2A0-3FB13BBD7CEB}" destId="{D63410B3-0B2C-6041-85B1-DE6245E9F99C}" srcOrd="0" destOrd="0" presId="urn:microsoft.com/office/officeart/2005/8/layout/vList2"/>
    <dgm:cxn modelId="{BE295693-34AB-B148-898A-99A5FF02A91F}" type="presOf" srcId="{9B0891AC-3874-4B41-BFE9-667F284D4480}" destId="{645EA07C-BF55-C34C-8638-040C38682486}" srcOrd="0" destOrd="0" presId="urn:microsoft.com/office/officeart/2005/8/layout/vList2"/>
    <dgm:cxn modelId="{5673CBA1-0F55-47F7-BA77-96164F7E202E}" srcId="{7A07C9FB-DD8B-48C3-80DC-162D4129A377}" destId="{15ABC51C-C1C0-4B32-8DF0-8CF68CA54760}" srcOrd="2" destOrd="0" parTransId="{36BED401-FEE4-45E3-AE7D-9CA36DCD83F3}" sibTransId="{3FBBA7EA-EAF9-4F92-9DDF-922A0CDC9367}"/>
    <dgm:cxn modelId="{B25DA4AC-4731-42C6-9AFB-B5E220DD0035}" srcId="{7A07C9FB-DD8B-48C3-80DC-162D4129A377}" destId="{8675CD45-53F6-4C14-B2A0-3FB13BBD7CEB}" srcOrd="1" destOrd="0" parTransId="{6D04A8E3-7B83-4FC6-98CD-BE57414E5E1D}" sibTransId="{E96674D7-3FC2-43A4-A7B3-09BD22EA9EBC}"/>
    <dgm:cxn modelId="{0B986979-E20C-8A45-A720-4F263F6322E2}" type="presParOf" srcId="{5C46C023-9F0F-2242-BE4B-D0404E9CCCDA}" destId="{645EA07C-BF55-C34C-8638-040C38682486}" srcOrd="0" destOrd="0" presId="urn:microsoft.com/office/officeart/2005/8/layout/vList2"/>
    <dgm:cxn modelId="{7847FDEC-383F-3142-AE71-E4E010509022}" type="presParOf" srcId="{5C46C023-9F0F-2242-BE4B-D0404E9CCCDA}" destId="{0FB5C5F8-E2CB-2549-8AAC-4729E04CA4E5}" srcOrd="1" destOrd="0" presId="urn:microsoft.com/office/officeart/2005/8/layout/vList2"/>
    <dgm:cxn modelId="{387B114B-181F-7D44-A6BB-5D298401C466}" type="presParOf" srcId="{5C46C023-9F0F-2242-BE4B-D0404E9CCCDA}" destId="{D63410B3-0B2C-6041-85B1-DE6245E9F99C}" srcOrd="2" destOrd="0" presId="urn:microsoft.com/office/officeart/2005/8/layout/vList2"/>
    <dgm:cxn modelId="{E054D36E-BEFB-0542-B40D-C97FCBF2278A}" type="presParOf" srcId="{5C46C023-9F0F-2242-BE4B-D0404E9CCCDA}" destId="{8668651A-FFA8-0E41-8E87-D0D34F598E66}" srcOrd="3" destOrd="0" presId="urn:microsoft.com/office/officeart/2005/8/layout/vList2"/>
    <dgm:cxn modelId="{7C5D76A9-FF57-F143-BA37-4BD89B896C92}" type="presParOf" srcId="{5C46C023-9F0F-2242-BE4B-D0404E9CCCDA}" destId="{CBAC17BD-FB95-354E-A407-D2CB6183F55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A29443-2034-4D2A-9C9B-98E72B36DE33}"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69F4D164-C0F3-4A12-A093-F581B9651FFD}">
      <dgm:prSet/>
      <dgm:spPr/>
      <dgm:t>
        <a:bodyPr/>
        <a:lstStyle/>
        <a:p>
          <a:r>
            <a:rPr lang="en-US"/>
            <a:t>A warranty is an assurance or promise regarding the quality or condition of goods or services at the time of the contract.</a:t>
          </a:r>
        </a:p>
      </dgm:t>
    </dgm:pt>
    <dgm:pt modelId="{632E562A-0EB7-4252-A923-3F18374C725F}" type="parTrans" cxnId="{2E8BACE8-2F46-443B-933C-AF4D9A8A50C6}">
      <dgm:prSet/>
      <dgm:spPr/>
      <dgm:t>
        <a:bodyPr/>
        <a:lstStyle/>
        <a:p>
          <a:endParaRPr lang="en-US"/>
        </a:p>
      </dgm:t>
    </dgm:pt>
    <dgm:pt modelId="{980E761C-2862-4938-A2A7-EF04633315F7}" type="sibTrans" cxnId="{2E8BACE8-2F46-443B-933C-AF4D9A8A50C6}">
      <dgm:prSet/>
      <dgm:spPr/>
      <dgm:t>
        <a:bodyPr/>
        <a:lstStyle/>
        <a:p>
          <a:endParaRPr lang="en-US"/>
        </a:p>
      </dgm:t>
    </dgm:pt>
    <dgm:pt modelId="{64447270-B45C-48F9-B8D6-F3C2D0370D03}">
      <dgm:prSet/>
      <dgm:spPr/>
      <dgm:t>
        <a:bodyPr/>
        <a:lstStyle/>
        <a:p>
          <a:r>
            <a:rPr lang="en-US"/>
            <a:t>- Express Warranty: Explicitly stated in the contract</a:t>
          </a:r>
        </a:p>
      </dgm:t>
    </dgm:pt>
    <dgm:pt modelId="{0AE5C916-3D29-4D5B-8397-76A05FBBCB71}" type="parTrans" cxnId="{C33E93E8-3416-482B-8080-F33471DAFD7C}">
      <dgm:prSet/>
      <dgm:spPr/>
      <dgm:t>
        <a:bodyPr/>
        <a:lstStyle/>
        <a:p>
          <a:endParaRPr lang="en-US"/>
        </a:p>
      </dgm:t>
    </dgm:pt>
    <dgm:pt modelId="{ACC17439-EB5C-4BF0-90B7-885B7B32B0BF}" type="sibTrans" cxnId="{C33E93E8-3416-482B-8080-F33471DAFD7C}">
      <dgm:prSet/>
      <dgm:spPr/>
      <dgm:t>
        <a:bodyPr/>
        <a:lstStyle/>
        <a:p>
          <a:endParaRPr lang="en-US"/>
        </a:p>
      </dgm:t>
    </dgm:pt>
    <dgm:pt modelId="{B312956A-F53E-430B-BBF4-C1E5E7E7DED5}">
      <dgm:prSet/>
      <dgm:spPr/>
      <dgm:t>
        <a:bodyPr/>
        <a:lstStyle/>
        <a:p>
          <a:r>
            <a:rPr lang="en-US"/>
            <a:t>- Implied Warranty: Automatically applied under law</a:t>
          </a:r>
        </a:p>
      </dgm:t>
    </dgm:pt>
    <dgm:pt modelId="{92671DA4-89C2-41C8-ADE1-249B866EC4E6}" type="parTrans" cxnId="{D225796C-AF2B-422C-B904-34B2C4CC8CA3}">
      <dgm:prSet/>
      <dgm:spPr/>
      <dgm:t>
        <a:bodyPr/>
        <a:lstStyle/>
        <a:p>
          <a:endParaRPr lang="en-US"/>
        </a:p>
      </dgm:t>
    </dgm:pt>
    <dgm:pt modelId="{6F1ED47C-2557-485B-A258-F1218E4645C0}" type="sibTrans" cxnId="{D225796C-AF2B-422C-B904-34B2C4CC8CA3}">
      <dgm:prSet/>
      <dgm:spPr/>
      <dgm:t>
        <a:bodyPr/>
        <a:lstStyle/>
        <a:p>
          <a:endParaRPr lang="en-US"/>
        </a:p>
      </dgm:t>
    </dgm:pt>
    <dgm:pt modelId="{4ADA4F05-5638-455B-B8AA-920D90B9709C}">
      <dgm:prSet/>
      <dgm:spPr/>
      <dgm:t>
        <a:bodyPr/>
        <a:lstStyle/>
        <a:p>
          <a:r>
            <a:rPr lang="en-US"/>
            <a:t>Breach of warranty can entitle the buyer to remedies such as repair, replacement, or compensation.</a:t>
          </a:r>
        </a:p>
      </dgm:t>
    </dgm:pt>
    <dgm:pt modelId="{3EC57A20-CE74-4842-9751-0BDDB515E0BB}" type="parTrans" cxnId="{3FF30767-1CAA-4B5E-9A5B-4B32EB652AE2}">
      <dgm:prSet/>
      <dgm:spPr/>
      <dgm:t>
        <a:bodyPr/>
        <a:lstStyle/>
        <a:p>
          <a:endParaRPr lang="en-US"/>
        </a:p>
      </dgm:t>
    </dgm:pt>
    <dgm:pt modelId="{3AB8F7F6-9EF7-4D21-9D32-CF5C48A48350}" type="sibTrans" cxnId="{3FF30767-1CAA-4B5E-9A5B-4B32EB652AE2}">
      <dgm:prSet/>
      <dgm:spPr/>
      <dgm:t>
        <a:bodyPr/>
        <a:lstStyle/>
        <a:p>
          <a:endParaRPr lang="en-US"/>
        </a:p>
      </dgm:t>
    </dgm:pt>
    <dgm:pt modelId="{9CE8B492-6D00-A74E-A0E5-B0D9FB65AA4A}" type="pres">
      <dgm:prSet presAssocID="{15A29443-2034-4D2A-9C9B-98E72B36DE33}" presName="Name0" presStyleCnt="0">
        <dgm:presLayoutVars>
          <dgm:dir/>
          <dgm:animLvl val="lvl"/>
          <dgm:resizeHandles val="exact"/>
        </dgm:presLayoutVars>
      </dgm:prSet>
      <dgm:spPr/>
    </dgm:pt>
    <dgm:pt modelId="{A5A7863F-3ED5-8A4A-A5FC-902748255A64}" type="pres">
      <dgm:prSet presAssocID="{4ADA4F05-5638-455B-B8AA-920D90B9709C}" presName="boxAndChildren" presStyleCnt="0"/>
      <dgm:spPr/>
    </dgm:pt>
    <dgm:pt modelId="{2CD77423-9C7E-0744-8EBF-FC526710597F}" type="pres">
      <dgm:prSet presAssocID="{4ADA4F05-5638-455B-B8AA-920D90B9709C}" presName="parentTextBox" presStyleLbl="node1" presStyleIdx="0" presStyleCnt="4"/>
      <dgm:spPr/>
    </dgm:pt>
    <dgm:pt modelId="{59136584-AAE6-5A4A-88DC-1110D1427353}" type="pres">
      <dgm:prSet presAssocID="{6F1ED47C-2557-485B-A258-F1218E4645C0}" presName="sp" presStyleCnt="0"/>
      <dgm:spPr/>
    </dgm:pt>
    <dgm:pt modelId="{025EFAFA-0A6C-1844-B785-83AA7AC2CC84}" type="pres">
      <dgm:prSet presAssocID="{B312956A-F53E-430B-BBF4-C1E5E7E7DED5}" presName="arrowAndChildren" presStyleCnt="0"/>
      <dgm:spPr/>
    </dgm:pt>
    <dgm:pt modelId="{AC8882A5-A569-3643-85F5-9A2BAC5C3870}" type="pres">
      <dgm:prSet presAssocID="{B312956A-F53E-430B-BBF4-C1E5E7E7DED5}" presName="parentTextArrow" presStyleLbl="node1" presStyleIdx="1" presStyleCnt="4"/>
      <dgm:spPr/>
    </dgm:pt>
    <dgm:pt modelId="{85C23E28-D381-F340-B896-D7118FABBDBA}" type="pres">
      <dgm:prSet presAssocID="{ACC17439-EB5C-4BF0-90B7-885B7B32B0BF}" presName="sp" presStyleCnt="0"/>
      <dgm:spPr/>
    </dgm:pt>
    <dgm:pt modelId="{2C43C8F6-F25B-A248-899B-C884B8AD69B8}" type="pres">
      <dgm:prSet presAssocID="{64447270-B45C-48F9-B8D6-F3C2D0370D03}" presName="arrowAndChildren" presStyleCnt="0"/>
      <dgm:spPr/>
    </dgm:pt>
    <dgm:pt modelId="{6C381BE9-C354-544A-BE26-921BC2F64A32}" type="pres">
      <dgm:prSet presAssocID="{64447270-B45C-48F9-B8D6-F3C2D0370D03}" presName="parentTextArrow" presStyleLbl="node1" presStyleIdx="2" presStyleCnt="4"/>
      <dgm:spPr/>
    </dgm:pt>
    <dgm:pt modelId="{1D11C195-8A96-1A41-B17E-F701AF38EC93}" type="pres">
      <dgm:prSet presAssocID="{980E761C-2862-4938-A2A7-EF04633315F7}" presName="sp" presStyleCnt="0"/>
      <dgm:spPr/>
    </dgm:pt>
    <dgm:pt modelId="{D5C95229-E906-9A41-953E-22615D8664B7}" type="pres">
      <dgm:prSet presAssocID="{69F4D164-C0F3-4A12-A093-F581B9651FFD}" presName="arrowAndChildren" presStyleCnt="0"/>
      <dgm:spPr/>
    </dgm:pt>
    <dgm:pt modelId="{852F2A5C-05C3-B94D-AC55-B8559677239B}" type="pres">
      <dgm:prSet presAssocID="{69F4D164-C0F3-4A12-A093-F581B9651FFD}" presName="parentTextArrow" presStyleLbl="node1" presStyleIdx="3" presStyleCnt="4"/>
      <dgm:spPr/>
    </dgm:pt>
  </dgm:ptLst>
  <dgm:cxnLst>
    <dgm:cxn modelId="{DBE90D16-D5B2-0D49-9A70-5B9554B47D20}" type="presOf" srcId="{15A29443-2034-4D2A-9C9B-98E72B36DE33}" destId="{9CE8B492-6D00-A74E-A0E5-B0D9FB65AA4A}" srcOrd="0" destOrd="0" presId="urn:microsoft.com/office/officeart/2005/8/layout/process4"/>
    <dgm:cxn modelId="{3FF30767-1CAA-4B5E-9A5B-4B32EB652AE2}" srcId="{15A29443-2034-4D2A-9C9B-98E72B36DE33}" destId="{4ADA4F05-5638-455B-B8AA-920D90B9709C}" srcOrd="3" destOrd="0" parTransId="{3EC57A20-CE74-4842-9751-0BDDB515E0BB}" sibTransId="{3AB8F7F6-9EF7-4D21-9D32-CF5C48A48350}"/>
    <dgm:cxn modelId="{D225796C-AF2B-422C-B904-34B2C4CC8CA3}" srcId="{15A29443-2034-4D2A-9C9B-98E72B36DE33}" destId="{B312956A-F53E-430B-BBF4-C1E5E7E7DED5}" srcOrd="2" destOrd="0" parTransId="{92671DA4-89C2-41C8-ADE1-249B866EC4E6}" sibTransId="{6F1ED47C-2557-485B-A258-F1218E4645C0}"/>
    <dgm:cxn modelId="{DE1EC6AE-1046-054B-BF88-2E8600A7C6A2}" type="presOf" srcId="{69F4D164-C0F3-4A12-A093-F581B9651FFD}" destId="{852F2A5C-05C3-B94D-AC55-B8559677239B}" srcOrd="0" destOrd="0" presId="urn:microsoft.com/office/officeart/2005/8/layout/process4"/>
    <dgm:cxn modelId="{7F5E39B5-429C-D345-A6A3-792F15DCA618}" type="presOf" srcId="{64447270-B45C-48F9-B8D6-F3C2D0370D03}" destId="{6C381BE9-C354-544A-BE26-921BC2F64A32}" srcOrd="0" destOrd="0" presId="urn:microsoft.com/office/officeart/2005/8/layout/process4"/>
    <dgm:cxn modelId="{4DDA51C6-7A3B-084A-B9EC-C42DDED7A8CE}" type="presOf" srcId="{B312956A-F53E-430B-BBF4-C1E5E7E7DED5}" destId="{AC8882A5-A569-3643-85F5-9A2BAC5C3870}" srcOrd="0" destOrd="0" presId="urn:microsoft.com/office/officeart/2005/8/layout/process4"/>
    <dgm:cxn modelId="{A2F105D5-3D6B-064E-850D-EBC1A1BC1C54}" type="presOf" srcId="{4ADA4F05-5638-455B-B8AA-920D90B9709C}" destId="{2CD77423-9C7E-0744-8EBF-FC526710597F}" srcOrd="0" destOrd="0" presId="urn:microsoft.com/office/officeart/2005/8/layout/process4"/>
    <dgm:cxn modelId="{C33E93E8-3416-482B-8080-F33471DAFD7C}" srcId="{15A29443-2034-4D2A-9C9B-98E72B36DE33}" destId="{64447270-B45C-48F9-B8D6-F3C2D0370D03}" srcOrd="1" destOrd="0" parTransId="{0AE5C916-3D29-4D5B-8397-76A05FBBCB71}" sibTransId="{ACC17439-EB5C-4BF0-90B7-885B7B32B0BF}"/>
    <dgm:cxn modelId="{2E8BACE8-2F46-443B-933C-AF4D9A8A50C6}" srcId="{15A29443-2034-4D2A-9C9B-98E72B36DE33}" destId="{69F4D164-C0F3-4A12-A093-F581B9651FFD}" srcOrd="0" destOrd="0" parTransId="{632E562A-0EB7-4252-A923-3F18374C725F}" sibTransId="{980E761C-2862-4938-A2A7-EF04633315F7}"/>
    <dgm:cxn modelId="{4E5DB36E-5535-3943-8742-E8E983592FA9}" type="presParOf" srcId="{9CE8B492-6D00-A74E-A0E5-B0D9FB65AA4A}" destId="{A5A7863F-3ED5-8A4A-A5FC-902748255A64}" srcOrd="0" destOrd="0" presId="urn:microsoft.com/office/officeart/2005/8/layout/process4"/>
    <dgm:cxn modelId="{69DB3865-0F45-9C44-90E4-0D5DC5BEA11C}" type="presParOf" srcId="{A5A7863F-3ED5-8A4A-A5FC-902748255A64}" destId="{2CD77423-9C7E-0744-8EBF-FC526710597F}" srcOrd="0" destOrd="0" presId="urn:microsoft.com/office/officeart/2005/8/layout/process4"/>
    <dgm:cxn modelId="{72206FFD-48CC-144A-9711-F6F5D4809988}" type="presParOf" srcId="{9CE8B492-6D00-A74E-A0E5-B0D9FB65AA4A}" destId="{59136584-AAE6-5A4A-88DC-1110D1427353}" srcOrd="1" destOrd="0" presId="urn:microsoft.com/office/officeart/2005/8/layout/process4"/>
    <dgm:cxn modelId="{A155DA02-83F6-1A49-9BF1-6D24A1ACF1A3}" type="presParOf" srcId="{9CE8B492-6D00-A74E-A0E5-B0D9FB65AA4A}" destId="{025EFAFA-0A6C-1844-B785-83AA7AC2CC84}" srcOrd="2" destOrd="0" presId="urn:microsoft.com/office/officeart/2005/8/layout/process4"/>
    <dgm:cxn modelId="{7C8E1DAD-F404-2447-B640-F083DCB12ED6}" type="presParOf" srcId="{025EFAFA-0A6C-1844-B785-83AA7AC2CC84}" destId="{AC8882A5-A569-3643-85F5-9A2BAC5C3870}" srcOrd="0" destOrd="0" presId="urn:microsoft.com/office/officeart/2005/8/layout/process4"/>
    <dgm:cxn modelId="{C0695699-7AAD-9E4F-8FE3-85FF8732E9B9}" type="presParOf" srcId="{9CE8B492-6D00-A74E-A0E5-B0D9FB65AA4A}" destId="{85C23E28-D381-F340-B896-D7118FABBDBA}" srcOrd="3" destOrd="0" presId="urn:microsoft.com/office/officeart/2005/8/layout/process4"/>
    <dgm:cxn modelId="{09294C07-3106-6148-A005-73A42A62C39F}" type="presParOf" srcId="{9CE8B492-6D00-A74E-A0E5-B0D9FB65AA4A}" destId="{2C43C8F6-F25B-A248-899B-C884B8AD69B8}" srcOrd="4" destOrd="0" presId="urn:microsoft.com/office/officeart/2005/8/layout/process4"/>
    <dgm:cxn modelId="{2D540C8C-E261-7041-98D8-B35CE748937D}" type="presParOf" srcId="{2C43C8F6-F25B-A248-899B-C884B8AD69B8}" destId="{6C381BE9-C354-544A-BE26-921BC2F64A32}" srcOrd="0" destOrd="0" presId="urn:microsoft.com/office/officeart/2005/8/layout/process4"/>
    <dgm:cxn modelId="{7CF09328-54BA-5B4E-8247-3AD9F9DD904B}" type="presParOf" srcId="{9CE8B492-6D00-A74E-A0E5-B0D9FB65AA4A}" destId="{1D11C195-8A96-1A41-B17E-F701AF38EC93}" srcOrd="5" destOrd="0" presId="urn:microsoft.com/office/officeart/2005/8/layout/process4"/>
    <dgm:cxn modelId="{BFA760F0-5ED5-544E-87CC-DDB13A538F5D}" type="presParOf" srcId="{9CE8B492-6D00-A74E-A0E5-B0D9FB65AA4A}" destId="{D5C95229-E906-9A41-953E-22615D8664B7}" srcOrd="6" destOrd="0" presId="urn:microsoft.com/office/officeart/2005/8/layout/process4"/>
    <dgm:cxn modelId="{39E0B982-B57E-A24E-B558-C43B8A90BCAC}" type="presParOf" srcId="{D5C95229-E906-9A41-953E-22615D8664B7}" destId="{852F2A5C-05C3-B94D-AC55-B8559677239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593701-2738-4E58-92B3-1930DB8505D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C84B581-FCE2-4BFB-87A0-75F33441A3F3}">
      <dgm:prSet/>
      <dgm:spPr/>
      <dgm:t>
        <a:bodyPr/>
        <a:lstStyle/>
        <a:p>
          <a:r>
            <a:rPr lang="en-US"/>
            <a:t>A guarantee is a contractual promise where one party (the guarantor) ensures that another party's obligations will be fulfilled if they fail to do so. It often involves financial or performance commitments.</a:t>
          </a:r>
        </a:p>
      </dgm:t>
    </dgm:pt>
    <dgm:pt modelId="{14D9E730-1EDC-453B-87AC-5294C647A86A}" type="parTrans" cxnId="{E27282B7-6422-4FB6-B568-EB86DCA38A7D}">
      <dgm:prSet/>
      <dgm:spPr/>
      <dgm:t>
        <a:bodyPr/>
        <a:lstStyle/>
        <a:p>
          <a:endParaRPr lang="en-US"/>
        </a:p>
      </dgm:t>
    </dgm:pt>
    <dgm:pt modelId="{D4A97A26-1805-433B-86B3-09D31D0B8644}" type="sibTrans" cxnId="{E27282B7-6422-4FB6-B568-EB86DCA38A7D}">
      <dgm:prSet/>
      <dgm:spPr/>
      <dgm:t>
        <a:bodyPr/>
        <a:lstStyle/>
        <a:p>
          <a:endParaRPr lang="en-US"/>
        </a:p>
      </dgm:t>
    </dgm:pt>
    <dgm:pt modelId="{A0484871-AB95-4D1B-889F-108ECD86205F}">
      <dgm:prSet/>
      <dgm:spPr/>
      <dgm:t>
        <a:bodyPr/>
        <a:lstStyle/>
        <a:p>
          <a:r>
            <a:rPr lang="en-US"/>
            <a:t>- Personal Guarantee: Individual guarantees performance or payment</a:t>
          </a:r>
        </a:p>
      </dgm:t>
    </dgm:pt>
    <dgm:pt modelId="{7CC1BD33-AD52-43F5-9190-0832A91AB2D7}" type="parTrans" cxnId="{3C14005F-BF97-4DB2-B313-5081A868B464}">
      <dgm:prSet/>
      <dgm:spPr/>
      <dgm:t>
        <a:bodyPr/>
        <a:lstStyle/>
        <a:p>
          <a:endParaRPr lang="en-US"/>
        </a:p>
      </dgm:t>
    </dgm:pt>
    <dgm:pt modelId="{64AB5FF6-FF8C-42E0-BD92-067F073938CA}" type="sibTrans" cxnId="{3C14005F-BF97-4DB2-B313-5081A868B464}">
      <dgm:prSet/>
      <dgm:spPr/>
      <dgm:t>
        <a:bodyPr/>
        <a:lstStyle/>
        <a:p>
          <a:endParaRPr lang="en-US"/>
        </a:p>
      </dgm:t>
    </dgm:pt>
    <dgm:pt modelId="{404CE296-4062-4682-8022-8F5D52E418AC}">
      <dgm:prSet/>
      <dgm:spPr/>
      <dgm:t>
        <a:bodyPr/>
        <a:lstStyle/>
        <a:p>
          <a:r>
            <a:rPr lang="en-US"/>
            <a:t>- Corporate Guarantee: Company guarantees another's obligations</a:t>
          </a:r>
        </a:p>
      </dgm:t>
    </dgm:pt>
    <dgm:pt modelId="{E9557256-2811-4980-A331-BA0894AF2F9C}" type="parTrans" cxnId="{8573C62B-7A7C-4B88-9A6C-9771B5B9DD58}">
      <dgm:prSet/>
      <dgm:spPr/>
      <dgm:t>
        <a:bodyPr/>
        <a:lstStyle/>
        <a:p>
          <a:endParaRPr lang="en-US"/>
        </a:p>
      </dgm:t>
    </dgm:pt>
    <dgm:pt modelId="{1DF7CF90-2251-4B78-B464-B676873A3207}" type="sibTrans" cxnId="{8573C62B-7A7C-4B88-9A6C-9771B5B9DD58}">
      <dgm:prSet/>
      <dgm:spPr/>
      <dgm:t>
        <a:bodyPr/>
        <a:lstStyle/>
        <a:p>
          <a:endParaRPr lang="en-US"/>
        </a:p>
      </dgm:t>
    </dgm:pt>
    <dgm:pt modelId="{AA474C84-13F0-4293-8356-9B560ABAB73D}" type="pres">
      <dgm:prSet presAssocID="{A3593701-2738-4E58-92B3-1930DB8505D6}" presName="root" presStyleCnt="0">
        <dgm:presLayoutVars>
          <dgm:dir/>
          <dgm:resizeHandles val="exact"/>
        </dgm:presLayoutVars>
      </dgm:prSet>
      <dgm:spPr/>
    </dgm:pt>
    <dgm:pt modelId="{A624C287-D1AE-4720-B018-22F0834E20C9}" type="pres">
      <dgm:prSet presAssocID="{6C84B581-FCE2-4BFB-87A0-75F33441A3F3}" presName="compNode" presStyleCnt="0"/>
      <dgm:spPr/>
    </dgm:pt>
    <dgm:pt modelId="{CF806EEC-CA11-4F03-ADBE-B72C710388C7}" type="pres">
      <dgm:prSet presAssocID="{6C84B581-FCE2-4BFB-87A0-75F33441A3F3}" presName="bgRect" presStyleLbl="bgShp" presStyleIdx="0" presStyleCnt="3"/>
      <dgm:spPr/>
    </dgm:pt>
    <dgm:pt modelId="{2677D41C-89E4-461E-8012-A32A9D38CF06}" type="pres">
      <dgm:prSet presAssocID="{6C84B581-FCE2-4BFB-87A0-75F33441A3F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B955AC83-FF81-4C89-8734-27CD63BF6678}" type="pres">
      <dgm:prSet presAssocID="{6C84B581-FCE2-4BFB-87A0-75F33441A3F3}" presName="spaceRect" presStyleCnt="0"/>
      <dgm:spPr/>
    </dgm:pt>
    <dgm:pt modelId="{238C7DA2-481D-4DF3-B8F5-836A1F44572D}" type="pres">
      <dgm:prSet presAssocID="{6C84B581-FCE2-4BFB-87A0-75F33441A3F3}" presName="parTx" presStyleLbl="revTx" presStyleIdx="0" presStyleCnt="3">
        <dgm:presLayoutVars>
          <dgm:chMax val="0"/>
          <dgm:chPref val="0"/>
        </dgm:presLayoutVars>
      </dgm:prSet>
      <dgm:spPr/>
    </dgm:pt>
    <dgm:pt modelId="{EEB1198F-A006-4D09-90D6-D55336ACE744}" type="pres">
      <dgm:prSet presAssocID="{D4A97A26-1805-433B-86B3-09D31D0B8644}" presName="sibTrans" presStyleCnt="0"/>
      <dgm:spPr/>
    </dgm:pt>
    <dgm:pt modelId="{C96D392B-ED0B-459B-A304-684E16D9ED22}" type="pres">
      <dgm:prSet presAssocID="{A0484871-AB95-4D1B-889F-108ECD86205F}" presName="compNode" presStyleCnt="0"/>
      <dgm:spPr/>
    </dgm:pt>
    <dgm:pt modelId="{E105A814-50FC-488B-8C39-12285A40AE07}" type="pres">
      <dgm:prSet presAssocID="{A0484871-AB95-4D1B-889F-108ECD86205F}" presName="bgRect" presStyleLbl="bgShp" presStyleIdx="1" presStyleCnt="3"/>
      <dgm:spPr/>
    </dgm:pt>
    <dgm:pt modelId="{349C8C37-C20B-4627-8B84-F5ED89347895}" type="pres">
      <dgm:prSet presAssocID="{A0484871-AB95-4D1B-889F-108ECD86205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Check"/>
        </a:ext>
      </dgm:extLst>
    </dgm:pt>
    <dgm:pt modelId="{35A6C595-4334-47F1-B9DD-483BC26F4B89}" type="pres">
      <dgm:prSet presAssocID="{A0484871-AB95-4D1B-889F-108ECD86205F}" presName="spaceRect" presStyleCnt="0"/>
      <dgm:spPr/>
    </dgm:pt>
    <dgm:pt modelId="{AE36D2F6-0D9F-48E3-9BFB-5A575AC52B9D}" type="pres">
      <dgm:prSet presAssocID="{A0484871-AB95-4D1B-889F-108ECD86205F}" presName="parTx" presStyleLbl="revTx" presStyleIdx="1" presStyleCnt="3">
        <dgm:presLayoutVars>
          <dgm:chMax val="0"/>
          <dgm:chPref val="0"/>
        </dgm:presLayoutVars>
      </dgm:prSet>
      <dgm:spPr/>
    </dgm:pt>
    <dgm:pt modelId="{D44178BB-49B8-429C-A899-CAD888EE0EAB}" type="pres">
      <dgm:prSet presAssocID="{64AB5FF6-FF8C-42E0-BD92-067F073938CA}" presName="sibTrans" presStyleCnt="0"/>
      <dgm:spPr/>
    </dgm:pt>
    <dgm:pt modelId="{0AA04286-072D-45E3-805B-EFEFA1DC2AB5}" type="pres">
      <dgm:prSet presAssocID="{404CE296-4062-4682-8022-8F5D52E418AC}" presName="compNode" presStyleCnt="0"/>
      <dgm:spPr/>
    </dgm:pt>
    <dgm:pt modelId="{87AFA363-FD41-4E80-8368-DD6E5D74CCE2}" type="pres">
      <dgm:prSet presAssocID="{404CE296-4062-4682-8022-8F5D52E418AC}" presName="bgRect" presStyleLbl="bgShp" presStyleIdx="2" presStyleCnt="3"/>
      <dgm:spPr/>
    </dgm:pt>
    <dgm:pt modelId="{1D6824DF-C352-43AF-B81D-911B7C6A7981}" type="pres">
      <dgm:prSet presAssocID="{404CE296-4062-4682-8022-8F5D52E418A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424AE6C7-1099-4BE7-9BD3-82C9E6639ED1}" type="pres">
      <dgm:prSet presAssocID="{404CE296-4062-4682-8022-8F5D52E418AC}" presName="spaceRect" presStyleCnt="0"/>
      <dgm:spPr/>
    </dgm:pt>
    <dgm:pt modelId="{5EAF5BCA-1354-4220-976B-499F47A2707B}" type="pres">
      <dgm:prSet presAssocID="{404CE296-4062-4682-8022-8F5D52E418AC}" presName="parTx" presStyleLbl="revTx" presStyleIdx="2" presStyleCnt="3">
        <dgm:presLayoutVars>
          <dgm:chMax val="0"/>
          <dgm:chPref val="0"/>
        </dgm:presLayoutVars>
      </dgm:prSet>
      <dgm:spPr/>
    </dgm:pt>
  </dgm:ptLst>
  <dgm:cxnLst>
    <dgm:cxn modelId="{BA0FBD06-C01F-4916-A1C5-761F6EC2FDC2}" type="presOf" srcId="{6C84B581-FCE2-4BFB-87A0-75F33441A3F3}" destId="{238C7DA2-481D-4DF3-B8F5-836A1F44572D}" srcOrd="0" destOrd="0" presId="urn:microsoft.com/office/officeart/2018/2/layout/IconVerticalSolidList"/>
    <dgm:cxn modelId="{8573C62B-7A7C-4B88-9A6C-9771B5B9DD58}" srcId="{A3593701-2738-4E58-92B3-1930DB8505D6}" destId="{404CE296-4062-4682-8022-8F5D52E418AC}" srcOrd="2" destOrd="0" parTransId="{E9557256-2811-4980-A331-BA0894AF2F9C}" sibTransId="{1DF7CF90-2251-4B78-B464-B676873A3207}"/>
    <dgm:cxn modelId="{484D9B41-5A7F-4752-B4C3-2B25DE30BD50}" type="presOf" srcId="{A3593701-2738-4E58-92B3-1930DB8505D6}" destId="{AA474C84-13F0-4293-8356-9B560ABAB73D}" srcOrd="0" destOrd="0" presId="urn:microsoft.com/office/officeart/2018/2/layout/IconVerticalSolidList"/>
    <dgm:cxn modelId="{406D354C-3A49-4635-9FAB-1BCCF30C5019}" type="presOf" srcId="{A0484871-AB95-4D1B-889F-108ECD86205F}" destId="{AE36D2F6-0D9F-48E3-9BFB-5A575AC52B9D}" srcOrd="0" destOrd="0" presId="urn:microsoft.com/office/officeart/2018/2/layout/IconVerticalSolidList"/>
    <dgm:cxn modelId="{3C14005F-BF97-4DB2-B313-5081A868B464}" srcId="{A3593701-2738-4E58-92B3-1930DB8505D6}" destId="{A0484871-AB95-4D1B-889F-108ECD86205F}" srcOrd="1" destOrd="0" parTransId="{7CC1BD33-AD52-43F5-9190-0832A91AB2D7}" sibTransId="{64AB5FF6-FF8C-42E0-BD92-067F073938CA}"/>
    <dgm:cxn modelId="{E27282B7-6422-4FB6-B568-EB86DCA38A7D}" srcId="{A3593701-2738-4E58-92B3-1930DB8505D6}" destId="{6C84B581-FCE2-4BFB-87A0-75F33441A3F3}" srcOrd="0" destOrd="0" parTransId="{14D9E730-1EDC-453B-87AC-5294C647A86A}" sibTransId="{D4A97A26-1805-433B-86B3-09D31D0B8644}"/>
    <dgm:cxn modelId="{58DDEED0-0667-4E5F-9F74-68D4BB70007D}" type="presOf" srcId="{404CE296-4062-4682-8022-8F5D52E418AC}" destId="{5EAF5BCA-1354-4220-976B-499F47A2707B}" srcOrd="0" destOrd="0" presId="urn:microsoft.com/office/officeart/2018/2/layout/IconVerticalSolidList"/>
    <dgm:cxn modelId="{2A010CEE-EFA0-4A90-AE39-C26CB0B01F6D}" type="presParOf" srcId="{AA474C84-13F0-4293-8356-9B560ABAB73D}" destId="{A624C287-D1AE-4720-B018-22F0834E20C9}" srcOrd="0" destOrd="0" presId="urn:microsoft.com/office/officeart/2018/2/layout/IconVerticalSolidList"/>
    <dgm:cxn modelId="{A5544754-1548-41B8-AA74-E4775524D648}" type="presParOf" srcId="{A624C287-D1AE-4720-B018-22F0834E20C9}" destId="{CF806EEC-CA11-4F03-ADBE-B72C710388C7}" srcOrd="0" destOrd="0" presId="urn:microsoft.com/office/officeart/2018/2/layout/IconVerticalSolidList"/>
    <dgm:cxn modelId="{A5B874B8-CF00-4EA5-BEFD-5E9FA77B1F2D}" type="presParOf" srcId="{A624C287-D1AE-4720-B018-22F0834E20C9}" destId="{2677D41C-89E4-461E-8012-A32A9D38CF06}" srcOrd="1" destOrd="0" presId="urn:microsoft.com/office/officeart/2018/2/layout/IconVerticalSolidList"/>
    <dgm:cxn modelId="{2916A1BA-B757-43ED-B728-41008B1661CA}" type="presParOf" srcId="{A624C287-D1AE-4720-B018-22F0834E20C9}" destId="{B955AC83-FF81-4C89-8734-27CD63BF6678}" srcOrd="2" destOrd="0" presId="urn:microsoft.com/office/officeart/2018/2/layout/IconVerticalSolidList"/>
    <dgm:cxn modelId="{E2CC8F5E-7E12-452D-AC27-1A863A5FDED5}" type="presParOf" srcId="{A624C287-D1AE-4720-B018-22F0834E20C9}" destId="{238C7DA2-481D-4DF3-B8F5-836A1F44572D}" srcOrd="3" destOrd="0" presId="urn:microsoft.com/office/officeart/2018/2/layout/IconVerticalSolidList"/>
    <dgm:cxn modelId="{34BB982F-16B4-4270-A8FC-259B38FA0326}" type="presParOf" srcId="{AA474C84-13F0-4293-8356-9B560ABAB73D}" destId="{EEB1198F-A006-4D09-90D6-D55336ACE744}" srcOrd="1" destOrd="0" presId="urn:microsoft.com/office/officeart/2018/2/layout/IconVerticalSolidList"/>
    <dgm:cxn modelId="{F42636D8-0BFB-4D5C-9FDE-DBED67D7A5D6}" type="presParOf" srcId="{AA474C84-13F0-4293-8356-9B560ABAB73D}" destId="{C96D392B-ED0B-459B-A304-684E16D9ED22}" srcOrd="2" destOrd="0" presId="urn:microsoft.com/office/officeart/2018/2/layout/IconVerticalSolidList"/>
    <dgm:cxn modelId="{6A04DE35-EC75-44C3-9C60-64B7F1B6B66F}" type="presParOf" srcId="{C96D392B-ED0B-459B-A304-684E16D9ED22}" destId="{E105A814-50FC-488B-8C39-12285A40AE07}" srcOrd="0" destOrd="0" presId="urn:microsoft.com/office/officeart/2018/2/layout/IconVerticalSolidList"/>
    <dgm:cxn modelId="{6C7FE9B6-C169-4953-B8F9-5E1AF4F7F5DC}" type="presParOf" srcId="{C96D392B-ED0B-459B-A304-684E16D9ED22}" destId="{349C8C37-C20B-4627-8B84-F5ED89347895}" srcOrd="1" destOrd="0" presId="urn:microsoft.com/office/officeart/2018/2/layout/IconVerticalSolidList"/>
    <dgm:cxn modelId="{DA9E4716-5620-410A-B7D2-756929AA99EE}" type="presParOf" srcId="{C96D392B-ED0B-459B-A304-684E16D9ED22}" destId="{35A6C595-4334-47F1-B9DD-483BC26F4B89}" srcOrd="2" destOrd="0" presId="urn:microsoft.com/office/officeart/2018/2/layout/IconVerticalSolidList"/>
    <dgm:cxn modelId="{1E180662-2F65-493F-AF20-BCFA359A2077}" type="presParOf" srcId="{C96D392B-ED0B-459B-A304-684E16D9ED22}" destId="{AE36D2F6-0D9F-48E3-9BFB-5A575AC52B9D}" srcOrd="3" destOrd="0" presId="urn:microsoft.com/office/officeart/2018/2/layout/IconVerticalSolidList"/>
    <dgm:cxn modelId="{E9EF784E-E072-4936-9633-75D1917BA5D3}" type="presParOf" srcId="{AA474C84-13F0-4293-8356-9B560ABAB73D}" destId="{D44178BB-49B8-429C-A899-CAD888EE0EAB}" srcOrd="3" destOrd="0" presId="urn:microsoft.com/office/officeart/2018/2/layout/IconVerticalSolidList"/>
    <dgm:cxn modelId="{5CF6F8E7-1FEE-4C60-BDA1-FAACC11ABC58}" type="presParOf" srcId="{AA474C84-13F0-4293-8356-9B560ABAB73D}" destId="{0AA04286-072D-45E3-805B-EFEFA1DC2AB5}" srcOrd="4" destOrd="0" presId="urn:microsoft.com/office/officeart/2018/2/layout/IconVerticalSolidList"/>
    <dgm:cxn modelId="{6DC668C2-CC09-46A9-8418-DFE0D6C82A35}" type="presParOf" srcId="{0AA04286-072D-45E3-805B-EFEFA1DC2AB5}" destId="{87AFA363-FD41-4E80-8368-DD6E5D74CCE2}" srcOrd="0" destOrd="0" presId="urn:microsoft.com/office/officeart/2018/2/layout/IconVerticalSolidList"/>
    <dgm:cxn modelId="{533722EC-C5EA-488A-B28B-D19EB30F90BF}" type="presParOf" srcId="{0AA04286-072D-45E3-805B-EFEFA1DC2AB5}" destId="{1D6824DF-C352-43AF-B81D-911B7C6A7981}" srcOrd="1" destOrd="0" presId="urn:microsoft.com/office/officeart/2018/2/layout/IconVerticalSolidList"/>
    <dgm:cxn modelId="{CFD45E70-2009-4716-A33A-BBAF8FB3E588}" type="presParOf" srcId="{0AA04286-072D-45E3-805B-EFEFA1DC2AB5}" destId="{424AE6C7-1099-4BE7-9BD3-82C9E6639ED1}" srcOrd="2" destOrd="0" presId="urn:microsoft.com/office/officeart/2018/2/layout/IconVerticalSolidList"/>
    <dgm:cxn modelId="{239B0400-40EB-478D-A283-2F11D8853598}" type="presParOf" srcId="{0AA04286-072D-45E3-805B-EFEFA1DC2AB5}" destId="{5EAF5BCA-1354-4220-976B-499F47A2707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32B69E-4240-459C-A6CE-4E265A28D423}"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0BF17E1D-74B1-473B-9667-D1340F34F5FD}">
      <dgm:prSet/>
      <dgm:spPr/>
      <dgm:t>
        <a:bodyPr/>
        <a:lstStyle/>
        <a:p>
          <a:r>
            <a:rPr lang="en-US"/>
            <a:t>Indemnification is a contractual obligation where one party agrees to compensate another for losses, damages, or third-party claims. It serves as a risk-shifting mechanism, protecting the indemnitee from liability.</a:t>
          </a:r>
        </a:p>
      </dgm:t>
    </dgm:pt>
    <dgm:pt modelId="{56405216-0EB2-4BF6-AA35-C71C57C529E6}" type="parTrans" cxnId="{C2577024-EC58-4938-8358-459CB71F2DC8}">
      <dgm:prSet/>
      <dgm:spPr/>
      <dgm:t>
        <a:bodyPr/>
        <a:lstStyle/>
        <a:p>
          <a:endParaRPr lang="en-US"/>
        </a:p>
      </dgm:t>
    </dgm:pt>
    <dgm:pt modelId="{C1EE3563-62D5-4C4D-AFAF-523DE9202311}" type="sibTrans" cxnId="{C2577024-EC58-4938-8358-459CB71F2DC8}">
      <dgm:prSet/>
      <dgm:spPr/>
      <dgm:t>
        <a:bodyPr/>
        <a:lstStyle/>
        <a:p>
          <a:endParaRPr lang="en-US"/>
        </a:p>
      </dgm:t>
    </dgm:pt>
    <dgm:pt modelId="{8B797C57-CA23-413D-A292-B945FEE0A7EC}">
      <dgm:prSet/>
      <dgm:spPr/>
      <dgm:t>
        <a:bodyPr/>
        <a:lstStyle/>
        <a:p>
          <a:r>
            <a:rPr lang="en-US"/>
            <a:t>- Indemnification can cover third-party claims, direct losses, or include hold-harmless provisions.</a:t>
          </a:r>
        </a:p>
      </dgm:t>
    </dgm:pt>
    <dgm:pt modelId="{7E0840DD-F47F-4F65-9BF2-4679E29FF7EF}" type="parTrans" cxnId="{B9C882EA-96BC-4C15-8E2E-0AC5BAA0E1CA}">
      <dgm:prSet/>
      <dgm:spPr/>
      <dgm:t>
        <a:bodyPr/>
        <a:lstStyle/>
        <a:p>
          <a:endParaRPr lang="en-US"/>
        </a:p>
      </dgm:t>
    </dgm:pt>
    <dgm:pt modelId="{C006AC00-1A4F-46FC-A98E-8BFA14C8406A}" type="sibTrans" cxnId="{B9C882EA-96BC-4C15-8E2E-0AC5BAA0E1CA}">
      <dgm:prSet/>
      <dgm:spPr/>
      <dgm:t>
        <a:bodyPr/>
        <a:lstStyle/>
        <a:p>
          <a:endParaRPr lang="en-US"/>
        </a:p>
      </dgm:t>
    </dgm:pt>
    <dgm:pt modelId="{934625D3-DB3F-E542-8762-25498354BB51}" type="pres">
      <dgm:prSet presAssocID="{ED32B69E-4240-459C-A6CE-4E265A28D423}" presName="Name0" presStyleCnt="0">
        <dgm:presLayoutVars>
          <dgm:dir/>
          <dgm:animLvl val="lvl"/>
          <dgm:resizeHandles val="exact"/>
        </dgm:presLayoutVars>
      </dgm:prSet>
      <dgm:spPr/>
    </dgm:pt>
    <dgm:pt modelId="{45CCC999-5B6A-2142-B4F8-9E98634BB5F9}" type="pres">
      <dgm:prSet presAssocID="{8B797C57-CA23-413D-A292-B945FEE0A7EC}" presName="boxAndChildren" presStyleCnt="0"/>
      <dgm:spPr/>
    </dgm:pt>
    <dgm:pt modelId="{ABB794F2-D928-F247-AFEF-FAB8E2BFA914}" type="pres">
      <dgm:prSet presAssocID="{8B797C57-CA23-413D-A292-B945FEE0A7EC}" presName="parentTextBox" presStyleLbl="node1" presStyleIdx="0" presStyleCnt="2"/>
      <dgm:spPr/>
    </dgm:pt>
    <dgm:pt modelId="{BDFA4F7B-60D6-5B41-8BE8-9686763980B2}" type="pres">
      <dgm:prSet presAssocID="{C1EE3563-62D5-4C4D-AFAF-523DE9202311}" presName="sp" presStyleCnt="0"/>
      <dgm:spPr/>
    </dgm:pt>
    <dgm:pt modelId="{720051B7-79CF-0246-95AC-9A34705262AA}" type="pres">
      <dgm:prSet presAssocID="{0BF17E1D-74B1-473B-9667-D1340F34F5FD}" presName="arrowAndChildren" presStyleCnt="0"/>
      <dgm:spPr/>
    </dgm:pt>
    <dgm:pt modelId="{BB7D5C01-C486-4C41-A285-8A6105CEE9AB}" type="pres">
      <dgm:prSet presAssocID="{0BF17E1D-74B1-473B-9667-D1340F34F5FD}" presName="parentTextArrow" presStyleLbl="node1" presStyleIdx="1" presStyleCnt="2"/>
      <dgm:spPr/>
    </dgm:pt>
  </dgm:ptLst>
  <dgm:cxnLst>
    <dgm:cxn modelId="{CA6B6D24-D7ED-AE4C-8FF9-B88CA23ABD46}" type="presOf" srcId="{8B797C57-CA23-413D-A292-B945FEE0A7EC}" destId="{ABB794F2-D928-F247-AFEF-FAB8E2BFA914}" srcOrd="0" destOrd="0" presId="urn:microsoft.com/office/officeart/2005/8/layout/process4"/>
    <dgm:cxn modelId="{C2577024-EC58-4938-8358-459CB71F2DC8}" srcId="{ED32B69E-4240-459C-A6CE-4E265A28D423}" destId="{0BF17E1D-74B1-473B-9667-D1340F34F5FD}" srcOrd="0" destOrd="0" parTransId="{56405216-0EB2-4BF6-AA35-C71C57C529E6}" sibTransId="{C1EE3563-62D5-4C4D-AFAF-523DE9202311}"/>
    <dgm:cxn modelId="{C1C00F2E-6D08-8A4E-93EB-B3D342FBEDE9}" type="presOf" srcId="{0BF17E1D-74B1-473B-9667-D1340F34F5FD}" destId="{BB7D5C01-C486-4C41-A285-8A6105CEE9AB}" srcOrd="0" destOrd="0" presId="urn:microsoft.com/office/officeart/2005/8/layout/process4"/>
    <dgm:cxn modelId="{B9C882EA-96BC-4C15-8E2E-0AC5BAA0E1CA}" srcId="{ED32B69E-4240-459C-A6CE-4E265A28D423}" destId="{8B797C57-CA23-413D-A292-B945FEE0A7EC}" srcOrd="1" destOrd="0" parTransId="{7E0840DD-F47F-4F65-9BF2-4679E29FF7EF}" sibTransId="{C006AC00-1A4F-46FC-A98E-8BFA14C8406A}"/>
    <dgm:cxn modelId="{2465B3EF-A44B-EC46-9688-5F14496558A6}" type="presOf" srcId="{ED32B69E-4240-459C-A6CE-4E265A28D423}" destId="{934625D3-DB3F-E542-8762-25498354BB51}" srcOrd="0" destOrd="0" presId="urn:microsoft.com/office/officeart/2005/8/layout/process4"/>
    <dgm:cxn modelId="{AA820B7E-4AF2-064C-8008-928CD118953F}" type="presParOf" srcId="{934625D3-DB3F-E542-8762-25498354BB51}" destId="{45CCC999-5B6A-2142-B4F8-9E98634BB5F9}" srcOrd="0" destOrd="0" presId="urn:microsoft.com/office/officeart/2005/8/layout/process4"/>
    <dgm:cxn modelId="{466DA66A-56A0-3C4E-AA01-6483625741A7}" type="presParOf" srcId="{45CCC999-5B6A-2142-B4F8-9E98634BB5F9}" destId="{ABB794F2-D928-F247-AFEF-FAB8E2BFA914}" srcOrd="0" destOrd="0" presId="urn:microsoft.com/office/officeart/2005/8/layout/process4"/>
    <dgm:cxn modelId="{0E6FA3DB-D773-1E47-B78F-D81CE99070A3}" type="presParOf" srcId="{934625D3-DB3F-E542-8762-25498354BB51}" destId="{BDFA4F7B-60D6-5B41-8BE8-9686763980B2}" srcOrd="1" destOrd="0" presId="urn:microsoft.com/office/officeart/2005/8/layout/process4"/>
    <dgm:cxn modelId="{45D23CF1-CC03-FB4A-9807-A87D8F21B3CC}" type="presParOf" srcId="{934625D3-DB3F-E542-8762-25498354BB51}" destId="{720051B7-79CF-0246-95AC-9A34705262AA}" srcOrd="2" destOrd="0" presId="urn:microsoft.com/office/officeart/2005/8/layout/process4"/>
    <dgm:cxn modelId="{9294D806-9308-4F40-A424-4463FDFE145B}" type="presParOf" srcId="{720051B7-79CF-0246-95AC-9A34705262AA}" destId="{BB7D5C01-C486-4C41-A285-8A6105CEE9A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17B4A6-87E5-4C87-8EAC-051E158F31B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68CF2C9-C3CF-458D-B9D9-D01CAC1CE320}">
      <dgm:prSet/>
      <dgm:spPr/>
      <dgm:t>
        <a:bodyPr/>
        <a:lstStyle/>
        <a:p>
          <a:r>
            <a:rPr lang="en-US"/>
            <a:t>Liability vs. Indemnification: Liability requires compensation for harm, while indemnification shifts the burden of payment.</a:t>
          </a:r>
        </a:p>
      </dgm:t>
    </dgm:pt>
    <dgm:pt modelId="{9B9D31A7-1C44-4692-9794-6FB4FD618DD5}" type="parTrans" cxnId="{222FCDA8-EFC2-4017-A7B7-0E5E204855D4}">
      <dgm:prSet/>
      <dgm:spPr/>
      <dgm:t>
        <a:bodyPr/>
        <a:lstStyle/>
        <a:p>
          <a:endParaRPr lang="en-US"/>
        </a:p>
      </dgm:t>
    </dgm:pt>
    <dgm:pt modelId="{D0F80B8F-2B53-437E-8B66-6424EC0C5751}" type="sibTrans" cxnId="{222FCDA8-EFC2-4017-A7B7-0E5E204855D4}">
      <dgm:prSet/>
      <dgm:spPr/>
      <dgm:t>
        <a:bodyPr/>
        <a:lstStyle/>
        <a:p>
          <a:endParaRPr lang="en-US"/>
        </a:p>
      </dgm:t>
    </dgm:pt>
    <dgm:pt modelId="{7E2931FF-244C-4343-B665-687F10E7159D}">
      <dgm:prSet/>
      <dgm:spPr/>
      <dgm:t>
        <a:bodyPr/>
        <a:lstStyle/>
        <a:p>
          <a:r>
            <a:rPr lang="en-US"/>
            <a:t>Warranty vs. Guarantee: A warranty is a promise about product quality, while a guarantee ensures obligations are fulfilled.</a:t>
          </a:r>
        </a:p>
      </dgm:t>
    </dgm:pt>
    <dgm:pt modelId="{8915DDB5-EF4C-4228-AC9C-9E96CFF6A2C5}" type="parTrans" cxnId="{3286C8F7-ED45-43C4-ACBF-EB05CD8915C9}">
      <dgm:prSet/>
      <dgm:spPr/>
      <dgm:t>
        <a:bodyPr/>
        <a:lstStyle/>
        <a:p>
          <a:endParaRPr lang="en-US"/>
        </a:p>
      </dgm:t>
    </dgm:pt>
    <dgm:pt modelId="{EA89CD4B-703B-4B0D-9073-113ABACE83A6}" type="sibTrans" cxnId="{3286C8F7-ED45-43C4-ACBF-EB05CD8915C9}">
      <dgm:prSet/>
      <dgm:spPr/>
      <dgm:t>
        <a:bodyPr/>
        <a:lstStyle/>
        <a:p>
          <a:endParaRPr lang="en-US"/>
        </a:p>
      </dgm:t>
    </dgm:pt>
    <dgm:pt modelId="{B06D2C70-B5ED-4582-A89E-56A624AF4627}">
      <dgm:prSet/>
      <dgm:spPr/>
      <dgm:t>
        <a:bodyPr/>
        <a:lstStyle/>
        <a:p>
          <a:r>
            <a:rPr lang="en-US"/>
            <a:t>Covenant vs. Responsibility: A covenant is a contractual promise, while responsibility involves duties without financial penalties.</a:t>
          </a:r>
        </a:p>
      </dgm:t>
    </dgm:pt>
    <dgm:pt modelId="{222FEEDD-8E3E-4E19-8DED-A74401CC7738}" type="parTrans" cxnId="{F4FE4A0D-D116-44A0-82DF-33C5B8116C8A}">
      <dgm:prSet/>
      <dgm:spPr/>
      <dgm:t>
        <a:bodyPr/>
        <a:lstStyle/>
        <a:p>
          <a:endParaRPr lang="en-US"/>
        </a:p>
      </dgm:t>
    </dgm:pt>
    <dgm:pt modelId="{414D9BC4-5CE5-4520-886B-3283B7BEA833}" type="sibTrans" cxnId="{F4FE4A0D-D116-44A0-82DF-33C5B8116C8A}">
      <dgm:prSet/>
      <dgm:spPr/>
      <dgm:t>
        <a:bodyPr/>
        <a:lstStyle/>
        <a:p>
          <a:endParaRPr lang="en-US"/>
        </a:p>
      </dgm:t>
    </dgm:pt>
    <dgm:pt modelId="{51F8EC2D-D1A5-4763-A083-14730E248EC6}" type="pres">
      <dgm:prSet presAssocID="{B017B4A6-87E5-4C87-8EAC-051E158F31B8}" presName="root" presStyleCnt="0">
        <dgm:presLayoutVars>
          <dgm:dir/>
          <dgm:resizeHandles val="exact"/>
        </dgm:presLayoutVars>
      </dgm:prSet>
      <dgm:spPr/>
    </dgm:pt>
    <dgm:pt modelId="{099941F8-BE48-4529-941D-C716BD00B1A6}" type="pres">
      <dgm:prSet presAssocID="{C68CF2C9-C3CF-458D-B9D9-D01CAC1CE320}" presName="compNode" presStyleCnt="0"/>
      <dgm:spPr/>
    </dgm:pt>
    <dgm:pt modelId="{03BCD3B9-B1DB-40AE-8A9A-245D56DAEFFF}" type="pres">
      <dgm:prSet presAssocID="{C68CF2C9-C3CF-458D-B9D9-D01CAC1CE320}" presName="bgRect" presStyleLbl="bgShp" presStyleIdx="0" presStyleCnt="3"/>
      <dgm:spPr/>
    </dgm:pt>
    <dgm:pt modelId="{4A07E6A5-0BB6-4D63-BDC2-5191D2880E41}" type="pres">
      <dgm:prSet presAssocID="{C68CF2C9-C3CF-458D-B9D9-D01CAC1CE32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F48F733D-F709-43BF-AEBF-6232C7531738}" type="pres">
      <dgm:prSet presAssocID="{C68CF2C9-C3CF-458D-B9D9-D01CAC1CE320}" presName="spaceRect" presStyleCnt="0"/>
      <dgm:spPr/>
    </dgm:pt>
    <dgm:pt modelId="{B74A6DF7-65ED-4C3D-9CD9-E164204E1495}" type="pres">
      <dgm:prSet presAssocID="{C68CF2C9-C3CF-458D-B9D9-D01CAC1CE320}" presName="parTx" presStyleLbl="revTx" presStyleIdx="0" presStyleCnt="3">
        <dgm:presLayoutVars>
          <dgm:chMax val="0"/>
          <dgm:chPref val="0"/>
        </dgm:presLayoutVars>
      </dgm:prSet>
      <dgm:spPr/>
    </dgm:pt>
    <dgm:pt modelId="{B8B82EB1-6D87-4A27-80A6-9057460379B1}" type="pres">
      <dgm:prSet presAssocID="{D0F80B8F-2B53-437E-8B66-6424EC0C5751}" presName="sibTrans" presStyleCnt="0"/>
      <dgm:spPr/>
    </dgm:pt>
    <dgm:pt modelId="{B4449359-75AF-41DE-8C28-98580501B453}" type="pres">
      <dgm:prSet presAssocID="{7E2931FF-244C-4343-B665-687F10E7159D}" presName="compNode" presStyleCnt="0"/>
      <dgm:spPr/>
    </dgm:pt>
    <dgm:pt modelId="{059F7A32-4ED7-4F70-9F69-53FC55821520}" type="pres">
      <dgm:prSet presAssocID="{7E2931FF-244C-4343-B665-687F10E7159D}" presName="bgRect" presStyleLbl="bgShp" presStyleIdx="1" presStyleCnt="3"/>
      <dgm:spPr/>
    </dgm:pt>
    <dgm:pt modelId="{BCDCAFD5-A472-42C9-8248-8675E300703D}" type="pres">
      <dgm:prSet presAssocID="{7E2931FF-244C-4343-B665-687F10E7159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E08D7322-07D3-437B-9493-C41A73EB3F64}" type="pres">
      <dgm:prSet presAssocID="{7E2931FF-244C-4343-B665-687F10E7159D}" presName="spaceRect" presStyleCnt="0"/>
      <dgm:spPr/>
    </dgm:pt>
    <dgm:pt modelId="{6B6FCABB-9F8C-4939-99ED-BEFEBC1CB6DA}" type="pres">
      <dgm:prSet presAssocID="{7E2931FF-244C-4343-B665-687F10E7159D}" presName="parTx" presStyleLbl="revTx" presStyleIdx="1" presStyleCnt="3">
        <dgm:presLayoutVars>
          <dgm:chMax val="0"/>
          <dgm:chPref val="0"/>
        </dgm:presLayoutVars>
      </dgm:prSet>
      <dgm:spPr/>
    </dgm:pt>
    <dgm:pt modelId="{E615C736-B4AC-4E1F-AE78-64DD2FE125B4}" type="pres">
      <dgm:prSet presAssocID="{EA89CD4B-703B-4B0D-9073-113ABACE83A6}" presName="sibTrans" presStyleCnt="0"/>
      <dgm:spPr/>
    </dgm:pt>
    <dgm:pt modelId="{CA175205-2C99-4541-B3D1-585CD549C550}" type="pres">
      <dgm:prSet presAssocID="{B06D2C70-B5ED-4582-A89E-56A624AF4627}" presName="compNode" presStyleCnt="0"/>
      <dgm:spPr/>
    </dgm:pt>
    <dgm:pt modelId="{570CF1B1-2C93-4C6C-9994-F007B8455B6A}" type="pres">
      <dgm:prSet presAssocID="{B06D2C70-B5ED-4582-A89E-56A624AF4627}" presName="bgRect" presStyleLbl="bgShp" presStyleIdx="2" presStyleCnt="3"/>
      <dgm:spPr/>
    </dgm:pt>
    <dgm:pt modelId="{3F9635AE-ECCB-4689-8D96-9805359576BF}" type="pres">
      <dgm:prSet presAssocID="{B06D2C70-B5ED-4582-A89E-56A624AF462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A5B4BF89-B614-4BB1-BC66-695E5E554A6B}" type="pres">
      <dgm:prSet presAssocID="{B06D2C70-B5ED-4582-A89E-56A624AF4627}" presName="spaceRect" presStyleCnt="0"/>
      <dgm:spPr/>
    </dgm:pt>
    <dgm:pt modelId="{594D94DD-9300-4155-A6CF-0CBAF0D690D1}" type="pres">
      <dgm:prSet presAssocID="{B06D2C70-B5ED-4582-A89E-56A624AF4627}" presName="parTx" presStyleLbl="revTx" presStyleIdx="2" presStyleCnt="3">
        <dgm:presLayoutVars>
          <dgm:chMax val="0"/>
          <dgm:chPref val="0"/>
        </dgm:presLayoutVars>
      </dgm:prSet>
      <dgm:spPr/>
    </dgm:pt>
  </dgm:ptLst>
  <dgm:cxnLst>
    <dgm:cxn modelId="{F4FE4A0D-D116-44A0-82DF-33C5B8116C8A}" srcId="{B017B4A6-87E5-4C87-8EAC-051E158F31B8}" destId="{B06D2C70-B5ED-4582-A89E-56A624AF4627}" srcOrd="2" destOrd="0" parTransId="{222FEEDD-8E3E-4E19-8DED-A74401CC7738}" sibTransId="{414D9BC4-5CE5-4520-886B-3283B7BEA833}"/>
    <dgm:cxn modelId="{F4F99767-8733-4AC1-9330-0DA70380D900}" type="presOf" srcId="{B06D2C70-B5ED-4582-A89E-56A624AF4627}" destId="{594D94DD-9300-4155-A6CF-0CBAF0D690D1}" srcOrd="0" destOrd="0" presId="urn:microsoft.com/office/officeart/2018/2/layout/IconVerticalSolidList"/>
    <dgm:cxn modelId="{222FCDA8-EFC2-4017-A7B7-0E5E204855D4}" srcId="{B017B4A6-87E5-4C87-8EAC-051E158F31B8}" destId="{C68CF2C9-C3CF-458D-B9D9-D01CAC1CE320}" srcOrd="0" destOrd="0" parTransId="{9B9D31A7-1C44-4692-9794-6FB4FD618DD5}" sibTransId="{D0F80B8F-2B53-437E-8B66-6424EC0C5751}"/>
    <dgm:cxn modelId="{DA115FAD-0A29-4987-AD35-8B03797FCA3F}" type="presOf" srcId="{B017B4A6-87E5-4C87-8EAC-051E158F31B8}" destId="{51F8EC2D-D1A5-4763-A083-14730E248EC6}" srcOrd="0" destOrd="0" presId="urn:microsoft.com/office/officeart/2018/2/layout/IconVerticalSolidList"/>
    <dgm:cxn modelId="{9D63AED0-61F3-464F-94C8-D11796F36E65}" type="presOf" srcId="{C68CF2C9-C3CF-458D-B9D9-D01CAC1CE320}" destId="{B74A6DF7-65ED-4C3D-9CD9-E164204E1495}" srcOrd="0" destOrd="0" presId="urn:microsoft.com/office/officeart/2018/2/layout/IconVerticalSolidList"/>
    <dgm:cxn modelId="{3286C8F7-ED45-43C4-ACBF-EB05CD8915C9}" srcId="{B017B4A6-87E5-4C87-8EAC-051E158F31B8}" destId="{7E2931FF-244C-4343-B665-687F10E7159D}" srcOrd="1" destOrd="0" parTransId="{8915DDB5-EF4C-4228-AC9C-9E96CFF6A2C5}" sibTransId="{EA89CD4B-703B-4B0D-9073-113ABACE83A6}"/>
    <dgm:cxn modelId="{876D43FB-61A1-46D8-8A1D-BEC5A65C5E60}" type="presOf" srcId="{7E2931FF-244C-4343-B665-687F10E7159D}" destId="{6B6FCABB-9F8C-4939-99ED-BEFEBC1CB6DA}" srcOrd="0" destOrd="0" presId="urn:microsoft.com/office/officeart/2018/2/layout/IconVerticalSolidList"/>
    <dgm:cxn modelId="{B8B4A6B5-B211-401B-9833-B5E17FD7B17E}" type="presParOf" srcId="{51F8EC2D-D1A5-4763-A083-14730E248EC6}" destId="{099941F8-BE48-4529-941D-C716BD00B1A6}" srcOrd="0" destOrd="0" presId="urn:microsoft.com/office/officeart/2018/2/layout/IconVerticalSolidList"/>
    <dgm:cxn modelId="{C97C5CB8-7FAC-49D5-A7AC-CBAC17907E12}" type="presParOf" srcId="{099941F8-BE48-4529-941D-C716BD00B1A6}" destId="{03BCD3B9-B1DB-40AE-8A9A-245D56DAEFFF}" srcOrd="0" destOrd="0" presId="urn:microsoft.com/office/officeart/2018/2/layout/IconVerticalSolidList"/>
    <dgm:cxn modelId="{2D5A0C8C-FAF2-46AF-9ACD-FF1F45F3762A}" type="presParOf" srcId="{099941F8-BE48-4529-941D-C716BD00B1A6}" destId="{4A07E6A5-0BB6-4D63-BDC2-5191D2880E41}" srcOrd="1" destOrd="0" presId="urn:microsoft.com/office/officeart/2018/2/layout/IconVerticalSolidList"/>
    <dgm:cxn modelId="{F5F0DF18-4118-41DE-B02C-E046F7B37848}" type="presParOf" srcId="{099941F8-BE48-4529-941D-C716BD00B1A6}" destId="{F48F733D-F709-43BF-AEBF-6232C7531738}" srcOrd="2" destOrd="0" presId="urn:microsoft.com/office/officeart/2018/2/layout/IconVerticalSolidList"/>
    <dgm:cxn modelId="{F2244FEB-2304-4A9C-8EF4-DAD65DADE696}" type="presParOf" srcId="{099941F8-BE48-4529-941D-C716BD00B1A6}" destId="{B74A6DF7-65ED-4C3D-9CD9-E164204E1495}" srcOrd="3" destOrd="0" presId="urn:microsoft.com/office/officeart/2018/2/layout/IconVerticalSolidList"/>
    <dgm:cxn modelId="{0664E30D-3D9D-46A9-8887-7685CE9E6C86}" type="presParOf" srcId="{51F8EC2D-D1A5-4763-A083-14730E248EC6}" destId="{B8B82EB1-6D87-4A27-80A6-9057460379B1}" srcOrd="1" destOrd="0" presId="urn:microsoft.com/office/officeart/2018/2/layout/IconVerticalSolidList"/>
    <dgm:cxn modelId="{7D1F8FC6-8A91-4D2E-B075-054D07CFB952}" type="presParOf" srcId="{51F8EC2D-D1A5-4763-A083-14730E248EC6}" destId="{B4449359-75AF-41DE-8C28-98580501B453}" srcOrd="2" destOrd="0" presId="urn:microsoft.com/office/officeart/2018/2/layout/IconVerticalSolidList"/>
    <dgm:cxn modelId="{AB91EF1E-0336-4800-8E9F-723F714FF52A}" type="presParOf" srcId="{B4449359-75AF-41DE-8C28-98580501B453}" destId="{059F7A32-4ED7-4F70-9F69-53FC55821520}" srcOrd="0" destOrd="0" presId="urn:microsoft.com/office/officeart/2018/2/layout/IconVerticalSolidList"/>
    <dgm:cxn modelId="{13B24139-B009-49A9-A534-CF768432A635}" type="presParOf" srcId="{B4449359-75AF-41DE-8C28-98580501B453}" destId="{BCDCAFD5-A472-42C9-8248-8675E300703D}" srcOrd="1" destOrd="0" presId="urn:microsoft.com/office/officeart/2018/2/layout/IconVerticalSolidList"/>
    <dgm:cxn modelId="{E97C3511-9570-49EF-9AB4-8925895369FA}" type="presParOf" srcId="{B4449359-75AF-41DE-8C28-98580501B453}" destId="{E08D7322-07D3-437B-9493-C41A73EB3F64}" srcOrd="2" destOrd="0" presId="urn:microsoft.com/office/officeart/2018/2/layout/IconVerticalSolidList"/>
    <dgm:cxn modelId="{393A4935-1551-4927-9C96-8BA506E9D25C}" type="presParOf" srcId="{B4449359-75AF-41DE-8C28-98580501B453}" destId="{6B6FCABB-9F8C-4939-99ED-BEFEBC1CB6DA}" srcOrd="3" destOrd="0" presId="urn:microsoft.com/office/officeart/2018/2/layout/IconVerticalSolidList"/>
    <dgm:cxn modelId="{7E311B48-FEB4-4555-A42A-A2B2FBC469C1}" type="presParOf" srcId="{51F8EC2D-D1A5-4763-A083-14730E248EC6}" destId="{E615C736-B4AC-4E1F-AE78-64DD2FE125B4}" srcOrd="3" destOrd="0" presId="urn:microsoft.com/office/officeart/2018/2/layout/IconVerticalSolidList"/>
    <dgm:cxn modelId="{BFF34257-BA15-458F-8F10-231010F9227D}" type="presParOf" srcId="{51F8EC2D-D1A5-4763-A083-14730E248EC6}" destId="{CA175205-2C99-4541-B3D1-585CD549C550}" srcOrd="4" destOrd="0" presId="urn:microsoft.com/office/officeart/2018/2/layout/IconVerticalSolidList"/>
    <dgm:cxn modelId="{C7F312A1-73BD-48C3-AA71-784EB70A485B}" type="presParOf" srcId="{CA175205-2C99-4541-B3D1-585CD549C550}" destId="{570CF1B1-2C93-4C6C-9994-F007B8455B6A}" srcOrd="0" destOrd="0" presId="urn:microsoft.com/office/officeart/2018/2/layout/IconVerticalSolidList"/>
    <dgm:cxn modelId="{D2E28037-2F27-4F0A-8F7D-FA69E9428619}" type="presParOf" srcId="{CA175205-2C99-4541-B3D1-585CD549C550}" destId="{3F9635AE-ECCB-4689-8D96-9805359576BF}" srcOrd="1" destOrd="0" presId="urn:microsoft.com/office/officeart/2018/2/layout/IconVerticalSolidList"/>
    <dgm:cxn modelId="{E2297B89-0EE0-4B12-AD9A-2264099E933B}" type="presParOf" srcId="{CA175205-2C99-4541-B3D1-585CD549C550}" destId="{A5B4BF89-B614-4BB1-BC66-695E5E554A6B}" srcOrd="2" destOrd="0" presId="urn:microsoft.com/office/officeart/2018/2/layout/IconVerticalSolidList"/>
    <dgm:cxn modelId="{371D9801-AFC6-4DC9-8321-521BD98534A6}" type="presParOf" srcId="{CA175205-2C99-4541-B3D1-585CD549C550}" destId="{594D94DD-9300-4155-A6CF-0CBAF0D690D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07F53B-DA0A-4216-A7D9-2E8450843C4D}" type="doc">
      <dgm:prSet loTypeId="urn:microsoft.com/office/officeart/2005/8/layout/vList5" loCatId="list" qsTypeId="urn:microsoft.com/office/officeart/2005/8/quickstyle/simple1" qsCatId="simple" csTypeId="urn:microsoft.com/office/officeart/2005/8/colors/colorful1" csCatId="colorful"/>
      <dgm:spPr/>
      <dgm:t>
        <a:bodyPr/>
        <a:lstStyle/>
        <a:p>
          <a:endParaRPr lang="en-US"/>
        </a:p>
      </dgm:t>
    </dgm:pt>
    <dgm:pt modelId="{7933A02C-31E9-4B2A-BC93-9982F07DEF6B}">
      <dgm:prSet/>
      <dgm:spPr/>
      <dgm:t>
        <a:bodyPr/>
        <a:lstStyle/>
        <a:p>
          <a:r>
            <a:rPr lang="en-US"/>
            <a:t>Key Principles of Tort Law:</a:t>
          </a:r>
        </a:p>
      </dgm:t>
    </dgm:pt>
    <dgm:pt modelId="{CC8EFD24-0241-48E1-B598-D1D93A1BF480}" type="parTrans" cxnId="{182DB8FD-B7D7-455C-82F5-4BA9BAA93B31}">
      <dgm:prSet/>
      <dgm:spPr/>
      <dgm:t>
        <a:bodyPr/>
        <a:lstStyle/>
        <a:p>
          <a:endParaRPr lang="en-US"/>
        </a:p>
      </dgm:t>
    </dgm:pt>
    <dgm:pt modelId="{00823134-0DE3-432F-9931-425B5E182A92}" type="sibTrans" cxnId="{182DB8FD-B7D7-455C-82F5-4BA9BAA93B31}">
      <dgm:prSet/>
      <dgm:spPr/>
      <dgm:t>
        <a:bodyPr/>
        <a:lstStyle/>
        <a:p>
          <a:endParaRPr lang="en-US"/>
        </a:p>
      </dgm:t>
    </dgm:pt>
    <dgm:pt modelId="{83B35684-05D2-4531-B446-B88F408C1624}">
      <dgm:prSet/>
      <dgm:spPr/>
      <dgm:t>
        <a:bodyPr/>
        <a:lstStyle/>
        <a:p>
          <a:r>
            <a:rPr lang="en-US"/>
            <a:t>• Duty of care</a:t>
          </a:r>
        </a:p>
      </dgm:t>
    </dgm:pt>
    <dgm:pt modelId="{322F641C-6E85-49E5-9D4A-AE5832A16DBB}" type="parTrans" cxnId="{E97ED085-A937-47DA-A3E3-60C9E906B360}">
      <dgm:prSet/>
      <dgm:spPr/>
      <dgm:t>
        <a:bodyPr/>
        <a:lstStyle/>
        <a:p>
          <a:endParaRPr lang="en-US"/>
        </a:p>
      </dgm:t>
    </dgm:pt>
    <dgm:pt modelId="{AE8E3119-C8B4-48F2-877F-CD0E9D13C5EE}" type="sibTrans" cxnId="{E97ED085-A937-47DA-A3E3-60C9E906B360}">
      <dgm:prSet/>
      <dgm:spPr/>
      <dgm:t>
        <a:bodyPr/>
        <a:lstStyle/>
        <a:p>
          <a:endParaRPr lang="en-US"/>
        </a:p>
      </dgm:t>
    </dgm:pt>
    <dgm:pt modelId="{2CDC7E40-0BB7-4C4A-896D-708523B6B11D}">
      <dgm:prSet/>
      <dgm:spPr/>
      <dgm:t>
        <a:bodyPr/>
        <a:lstStyle/>
        <a:p>
          <a:r>
            <a:rPr lang="en-US"/>
            <a:t>• Breach</a:t>
          </a:r>
        </a:p>
      </dgm:t>
    </dgm:pt>
    <dgm:pt modelId="{E8DBB35F-9ABD-4939-82F0-5F696E764949}" type="parTrans" cxnId="{DFF0D042-66D5-405E-8036-5FEF8E2DB720}">
      <dgm:prSet/>
      <dgm:spPr/>
      <dgm:t>
        <a:bodyPr/>
        <a:lstStyle/>
        <a:p>
          <a:endParaRPr lang="en-US"/>
        </a:p>
      </dgm:t>
    </dgm:pt>
    <dgm:pt modelId="{A3E29A69-1DE9-4E66-ACF6-B18856427F08}" type="sibTrans" cxnId="{DFF0D042-66D5-405E-8036-5FEF8E2DB720}">
      <dgm:prSet/>
      <dgm:spPr/>
      <dgm:t>
        <a:bodyPr/>
        <a:lstStyle/>
        <a:p>
          <a:endParaRPr lang="en-US"/>
        </a:p>
      </dgm:t>
    </dgm:pt>
    <dgm:pt modelId="{0C2A7121-AB68-4081-84F2-EBE92C4FA855}">
      <dgm:prSet/>
      <dgm:spPr/>
      <dgm:t>
        <a:bodyPr/>
        <a:lstStyle/>
        <a:p>
          <a:r>
            <a:rPr lang="en-US"/>
            <a:t>• Causation</a:t>
          </a:r>
        </a:p>
      </dgm:t>
    </dgm:pt>
    <dgm:pt modelId="{FF0ADC0C-1EAB-43BC-AB51-7F025DE549DD}" type="parTrans" cxnId="{7C8552FB-30FF-4BD2-B895-DCF1EC346674}">
      <dgm:prSet/>
      <dgm:spPr/>
      <dgm:t>
        <a:bodyPr/>
        <a:lstStyle/>
        <a:p>
          <a:endParaRPr lang="en-US"/>
        </a:p>
      </dgm:t>
    </dgm:pt>
    <dgm:pt modelId="{FC6BFDA1-8FA7-4FFE-9A5F-DEFE084C37B5}" type="sibTrans" cxnId="{7C8552FB-30FF-4BD2-B895-DCF1EC346674}">
      <dgm:prSet/>
      <dgm:spPr/>
      <dgm:t>
        <a:bodyPr/>
        <a:lstStyle/>
        <a:p>
          <a:endParaRPr lang="en-US"/>
        </a:p>
      </dgm:t>
    </dgm:pt>
    <dgm:pt modelId="{D1E6BC5F-EA29-43B2-88DA-82299F76FCF2}">
      <dgm:prSet/>
      <dgm:spPr/>
      <dgm:t>
        <a:bodyPr/>
        <a:lstStyle/>
        <a:p>
          <a:r>
            <a:rPr lang="en-US"/>
            <a:t>• Damages</a:t>
          </a:r>
        </a:p>
      </dgm:t>
    </dgm:pt>
    <dgm:pt modelId="{37C9DA3E-4E5C-4BC1-9A85-1A1B13E55455}" type="parTrans" cxnId="{2BF63C54-7BF1-48E9-B5FF-80CFD05E3F14}">
      <dgm:prSet/>
      <dgm:spPr/>
      <dgm:t>
        <a:bodyPr/>
        <a:lstStyle/>
        <a:p>
          <a:endParaRPr lang="en-US"/>
        </a:p>
      </dgm:t>
    </dgm:pt>
    <dgm:pt modelId="{5C7DC2B6-AC57-426D-A9FD-AE748EE52BCF}" type="sibTrans" cxnId="{2BF63C54-7BF1-48E9-B5FF-80CFD05E3F14}">
      <dgm:prSet/>
      <dgm:spPr/>
      <dgm:t>
        <a:bodyPr/>
        <a:lstStyle/>
        <a:p>
          <a:endParaRPr lang="en-US"/>
        </a:p>
      </dgm:t>
    </dgm:pt>
    <dgm:pt modelId="{4378F488-2F53-5E40-83C2-13940B1BA3CC}" type="pres">
      <dgm:prSet presAssocID="{8E07F53B-DA0A-4216-A7D9-2E8450843C4D}" presName="Name0" presStyleCnt="0">
        <dgm:presLayoutVars>
          <dgm:dir/>
          <dgm:animLvl val="lvl"/>
          <dgm:resizeHandles val="exact"/>
        </dgm:presLayoutVars>
      </dgm:prSet>
      <dgm:spPr/>
    </dgm:pt>
    <dgm:pt modelId="{E445F13A-CBFD-B146-AC83-EB4142C7CA68}" type="pres">
      <dgm:prSet presAssocID="{7933A02C-31E9-4B2A-BC93-9982F07DEF6B}" presName="linNode" presStyleCnt="0"/>
      <dgm:spPr/>
    </dgm:pt>
    <dgm:pt modelId="{619D22E4-1A3C-E44A-92D7-D73B5E827330}" type="pres">
      <dgm:prSet presAssocID="{7933A02C-31E9-4B2A-BC93-9982F07DEF6B}" presName="parentText" presStyleLbl="node1" presStyleIdx="0" presStyleCnt="5">
        <dgm:presLayoutVars>
          <dgm:chMax val="1"/>
          <dgm:bulletEnabled val="1"/>
        </dgm:presLayoutVars>
      </dgm:prSet>
      <dgm:spPr/>
    </dgm:pt>
    <dgm:pt modelId="{937D7986-73CB-B84A-99E3-6581C6C86A3A}" type="pres">
      <dgm:prSet presAssocID="{00823134-0DE3-432F-9931-425B5E182A92}" presName="sp" presStyleCnt="0"/>
      <dgm:spPr/>
    </dgm:pt>
    <dgm:pt modelId="{2A88F5A9-0B0B-D743-9338-A81F79D0C483}" type="pres">
      <dgm:prSet presAssocID="{83B35684-05D2-4531-B446-B88F408C1624}" presName="linNode" presStyleCnt="0"/>
      <dgm:spPr/>
    </dgm:pt>
    <dgm:pt modelId="{79050F96-FAC1-E54D-BFF1-42926B450190}" type="pres">
      <dgm:prSet presAssocID="{83B35684-05D2-4531-B446-B88F408C1624}" presName="parentText" presStyleLbl="node1" presStyleIdx="1" presStyleCnt="5">
        <dgm:presLayoutVars>
          <dgm:chMax val="1"/>
          <dgm:bulletEnabled val="1"/>
        </dgm:presLayoutVars>
      </dgm:prSet>
      <dgm:spPr/>
    </dgm:pt>
    <dgm:pt modelId="{A308E1AB-DDEB-0642-84C0-FB7F02F6CFB9}" type="pres">
      <dgm:prSet presAssocID="{AE8E3119-C8B4-48F2-877F-CD0E9D13C5EE}" presName="sp" presStyleCnt="0"/>
      <dgm:spPr/>
    </dgm:pt>
    <dgm:pt modelId="{D4154E3F-D991-FF4C-9DEC-A2177A99AF52}" type="pres">
      <dgm:prSet presAssocID="{2CDC7E40-0BB7-4C4A-896D-708523B6B11D}" presName="linNode" presStyleCnt="0"/>
      <dgm:spPr/>
    </dgm:pt>
    <dgm:pt modelId="{E8399778-2602-D243-B4BD-D0202C81D876}" type="pres">
      <dgm:prSet presAssocID="{2CDC7E40-0BB7-4C4A-896D-708523B6B11D}" presName="parentText" presStyleLbl="node1" presStyleIdx="2" presStyleCnt="5">
        <dgm:presLayoutVars>
          <dgm:chMax val="1"/>
          <dgm:bulletEnabled val="1"/>
        </dgm:presLayoutVars>
      </dgm:prSet>
      <dgm:spPr/>
    </dgm:pt>
    <dgm:pt modelId="{F13FDA2B-0B5E-2841-B931-D8957C14A07C}" type="pres">
      <dgm:prSet presAssocID="{A3E29A69-1DE9-4E66-ACF6-B18856427F08}" presName="sp" presStyleCnt="0"/>
      <dgm:spPr/>
    </dgm:pt>
    <dgm:pt modelId="{205052FA-FF8D-8347-89C1-E91077A05AA3}" type="pres">
      <dgm:prSet presAssocID="{0C2A7121-AB68-4081-84F2-EBE92C4FA855}" presName="linNode" presStyleCnt="0"/>
      <dgm:spPr/>
    </dgm:pt>
    <dgm:pt modelId="{6833BA87-391C-9944-BFB8-5934236B8AD4}" type="pres">
      <dgm:prSet presAssocID="{0C2A7121-AB68-4081-84F2-EBE92C4FA855}" presName="parentText" presStyleLbl="node1" presStyleIdx="3" presStyleCnt="5">
        <dgm:presLayoutVars>
          <dgm:chMax val="1"/>
          <dgm:bulletEnabled val="1"/>
        </dgm:presLayoutVars>
      </dgm:prSet>
      <dgm:spPr/>
    </dgm:pt>
    <dgm:pt modelId="{996C57C5-A856-F247-8A3F-29ECB771ECBC}" type="pres">
      <dgm:prSet presAssocID="{FC6BFDA1-8FA7-4FFE-9A5F-DEFE084C37B5}" presName="sp" presStyleCnt="0"/>
      <dgm:spPr/>
    </dgm:pt>
    <dgm:pt modelId="{3C213866-47DE-BD46-A468-C22D482632CA}" type="pres">
      <dgm:prSet presAssocID="{D1E6BC5F-EA29-43B2-88DA-82299F76FCF2}" presName="linNode" presStyleCnt="0"/>
      <dgm:spPr/>
    </dgm:pt>
    <dgm:pt modelId="{44E74C80-7191-D94C-9294-7AF621EDDA38}" type="pres">
      <dgm:prSet presAssocID="{D1E6BC5F-EA29-43B2-88DA-82299F76FCF2}" presName="parentText" presStyleLbl="node1" presStyleIdx="4" presStyleCnt="5">
        <dgm:presLayoutVars>
          <dgm:chMax val="1"/>
          <dgm:bulletEnabled val="1"/>
        </dgm:presLayoutVars>
      </dgm:prSet>
      <dgm:spPr/>
    </dgm:pt>
  </dgm:ptLst>
  <dgm:cxnLst>
    <dgm:cxn modelId="{DFF0D042-66D5-405E-8036-5FEF8E2DB720}" srcId="{8E07F53B-DA0A-4216-A7D9-2E8450843C4D}" destId="{2CDC7E40-0BB7-4C4A-896D-708523B6B11D}" srcOrd="2" destOrd="0" parTransId="{E8DBB35F-9ABD-4939-82F0-5F696E764949}" sibTransId="{A3E29A69-1DE9-4E66-ACF6-B18856427F08}"/>
    <dgm:cxn modelId="{2BF63C54-7BF1-48E9-B5FF-80CFD05E3F14}" srcId="{8E07F53B-DA0A-4216-A7D9-2E8450843C4D}" destId="{D1E6BC5F-EA29-43B2-88DA-82299F76FCF2}" srcOrd="4" destOrd="0" parTransId="{37C9DA3E-4E5C-4BC1-9A85-1A1B13E55455}" sibTransId="{5C7DC2B6-AC57-426D-A9FD-AE748EE52BCF}"/>
    <dgm:cxn modelId="{7DAC3C6F-6DE1-AF4B-AAEB-FB4B274ABF71}" type="presOf" srcId="{8E07F53B-DA0A-4216-A7D9-2E8450843C4D}" destId="{4378F488-2F53-5E40-83C2-13940B1BA3CC}" srcOrd="0" destOrd="0" presId="urn:microsoft.com/office/officeart/2005/8/layout/vList5"/>
    <dgm:cxn modelId="{E97ED085-A937-47DA-A3E3-60C9E906B360}" srcId="{8E07F53B-DA0A-4216-A7D9-2E8450843C4D}" destId="{83B35684-05D2-4531-B446-B88F408C1624}" srcOrd="1" destOrd="0" parTransId="{322F641C-6E85-49E5-9D4A-AE5832A16DBB}" sibTransId="{AE8E3119-C8B4-48F2-877F-CD0E9D13C5EE}"/>
    <dgm:cxn modelId="{A2C46A87-3B31-8644-BBC0-84974AA8A88E}" type="presOf" srcId="{0C2A7121-AB68-4081-84F2-EBE92C4FA855}" destId="{6833BA87-391C-9944-BFB8-5934236B8AD4}" srcOrd="0" destOrd="0" presId="urn:microsoft.com/office/officeart/2005/8/layout/vList5"/>
    <dgm:cxn modelId="{D2001AA7-237F-E349-B39F-C77CB0A7A3AE}" type="presOf" srcId="{D1E6BC5F-EA29-43B2-88DA-82299F76FCF2}" destId="{44E74C80-7191-D94C-9294-7AF621EDDA38}" srcOrd="0" destOrd="0" presId="urn:microsoft.com/office/officeart/2005/8/layout/vList5"/>
    <dgm:cxn modelId="{2492F5AA-59C0-7947-85EC-06184CAF2C42}" type="presOf" srcId="{2CDC7E40-0BB7-4C4A-896D-708523B6B11D}" destId="{E8399778-2602-D243-B4BD-D0202C81D876}" srcOrd="0" destOrd="0" presId="urn:microsoft.com/office/officeart/2005/8/layout/vList5"/>
    <dgm:cxn modelId="{814B65BB-FBB5-414D-9CB1-56FD02638891}" type="presOf" srcId="{7933A02C-31E9-4B2A-BC93-9982F07DEF6B}" destId="{619D22E4-1A3C-E44A-92D7-D73B5E827330}" srcOrd="0" destOrd="0" presId="urn:microsoft.com/office/officeart/2005/8/layout/vList5"/>
    <dgm:cxn modelId="{7C1F4EDD-2A2B-B84B-B2C1-193A9B1F808B}" type="presOf" srcId="{83B35684-05D2-4531-B446-B88F408C1624}" destId="{79050F96-FAC1-E54D-BFF1-42926B450190}" srcOrd="0" destOrd="0" presId="urn:microsoft.com/office/officeart/2005/8/layout/vList5"/>
    <dgm:cxn modelId="{7C8552FB-30FF-4BD2-B895-DCF1EC346674}" srcId="{8E07F53B-DA0A-4216-A7D9-2E8450843C4D}" destId="{0C2A7121-AB68-4081-84F2-EBE92C4FA855}" srcOrd="3" destOrd="0" parTransId="{FF0ADC0C-1EAB-43BC-AB51-7F025DE549DD}" sibTransId="{FC6BFDA1-8FA7-4FFE-9A5F-DEFE084C37B5}"/>
    <dgm:cxn modelId="{182DB8FD-B7D7-455C-82F5-4BA9BAA93B31}" srcId="{8E07F53B-DA0A-4216-A7D9-2E8450843C4D}" destId="{7933A02C-31E9-4B2A-BC93-9982F07DEF6B}" srcOrd="0" destOrd="0" parTransId="{CC8EFD24-0241-48E1-B598-D1D93A1BF480}" sibTransId="{00823134-0DE3-432F-9931-425B5E182A92}"/>
    <dgm:cxn modelId="{C9C24F34-18DC-8F42-ADBC-878638DC1480}" type="presParOf" srcId="{4378F488-2F53-5E40-83C2-13940B1BA3CC}" destId="{E445F13A-CBFD-B146-AC83-EB4142C7CA68}" srcOrd="0" destOrd="0" presId="urn:microsoft.com/office/officeart/2005/8/layout/vList5"/>
    <dgm:cxn modelId="{1B4538AB-A750-2D48-97B2-1FF954637889}" type="presParOf" srcId="{E445F13A-CBFD-B146-AC83-EB4142C7CA68}" destId="{619D22E4-1A3C-E44A-92D7-D73B5E827330}" srcOrd="0" destOrd="0" presId="urn:microsoft.com/office/officeart/2005/8/layout/vList5"/>
    <dgm:cxn modelId="{76E7EC8B-6AFF-5642-8D9A-D90FBABC352F}" type="presParOf" srcId="{4378F488-2F53-5E40-83C2-13940B1BA3CC}" destId="{937D7986-73CB-B84A-99E3-6581C6C86A3A}" srcOrd="1" destOrd="0" presId="urn:microsoft.com/office/officeart/2005/8/layout/vList5"/>
    <dgm:cxn modelId="{647D5D81-471D-CA46-91B8-2866B59D8652}" type="presParOf" srcId="{4378F488-2F53-5E40-83C2-13940B1BA3CC}" destId="{2A88F5A9-0B0B-D743-9338-A81F79D0C483}" srcOrd="2" destOrd="0" presId="urn:microsoft.com/office/officeart/2005/8/layout/vList5"/>
    <dgm:cxn modelId="{BB1B692B-927E-7B4E-8D49-2AF2E88E87E5}" type="presParOf" srcId="{2A88F5A9-0B0B-D743-9338-A81F79D0C483}" destId="{79050F96-FAC1-E54D-BFF1-42926B450190}" srcOrd="0" destOrd="0" presId="urn:microsoft.com/office/officeart/2005/8/layout/vList5"/>
    <dgm:cxn modelId="{DB776EE9-A4DA-BF43-89BC-8449EF0D08EB}" type="presParOf" srcId="{4378F488-2F53-5E40-83C2-13940B1BA3CC}" destId="{A308E1AB-DDEB-0642-84C0-FB7F02F6CFB9}" srcOrd="3" destOrd="0" presId="urn:microsoft.com/office/officeart/2005/8/layout/vList5"/>
    <dgm:cxn modelId="{92960782-7A83-DF4B-B1F1-DE540D3096C8}" type="presParOf" srcId="{4378F488-2F53-5E40-83C2-13940B1BA3CC}" destId="{D4154E3F-D991-FF4C-9DEC-A2177A99AF52}" srcOrd="4" destOrd="0" presId="urn:microsoft.com/office/officeart/2005/8/layout/vList5"/>
    <dgm:cxn modelId="{743FEB41-13D7-584B-9EFE-553EAD473F62}" type="presParOf" srcId="{D4154E3F-D991-FF4C-9DEC-A2177A99AF52}" destId="{E8399778-2602-D243-B4BD-D0202C81D876}" srcOrd="0" destOrd="0" presId="urn:microsoft.com/office/officeart/2005/8/layout/vList5"/>
    <dgm:cxn modelId="{553A7B5E-19CC-FC49-AD3E-16472A1084BD}" type="presParOf" srcId="{4378F488-2F53-5E40-83C2-13940B1BA3CC}" destId="{F13FDA2B-0B5E-2841-B931-D8957C14A07C}" srcOrd="5" destOrd="0" presId="urn:microsoft.com/office/officeart/2005/8/layout/vList5"/>
    <dgm:cxn modelId="{61851394-662C-8F43-976F-FDA35B3AFE90}" type="presParOf" srcId="{4378F488-2F53-5E40-83C2-13940B1BA3CC}" destId="{205052FA-FF8D-8347-89C1-E91077A05AA3}" srcOrd="6" destOrd="0" presId="urn:microsoft.com/office/officeart/2005/8/layout/vList5"/>
    <dgm:cxn modelId="{EC248DA6-F4D6-5A4D-A291-51C431C82B9E}" type="presParOf" srcId="{205052FA-FF8D-8347-89C1-E91077A05AA3}" destId="{6833BA87-391C-9944-BFB8-5934236B8AD4}" srcOrd="0" destOrd="0" presId="urn:microsoft.com/office/officeart/2005/8/layout/vList5"/>
    <dgm:cxn modelId="{6312C356-0F49-1846-A799-868F3C1BB392}" type="presParOf" srcId="{4378F488-2F53-5E40-83C2-13940B1BA3CC}" destId="{996C57C5-A856-F247-8A3F-29ECB771ECBC}" srcOrd="7" destOrd="0" presId="urn:microsoft.com/office/officeart/2005/8/layout/vList5"/>
    <dgm:cxn modelId="{1FC35947-EEDE-6447-ACB5-025795AF8984}" type="presParOf" srcId="{4378F488-2F53-5E40-83C2-13940B1BA3CC}" destId="{3C213866-47DE-BD46-A468-C22D482632CA}" srcOrd="8" destOrd="0" presId="urn:microsoft.com/office/officeart/2005/8/layout/vList5"/>
    <dgm:cxn modelId="{6A7C1FA6-288C-BC49-8EC1-6E7CAF41363B}" type="presParOf" srcId="{3C213866-47DE-BD46-A468-C22D482632CA}" destId="{44E74C80-7191-D94C-9294-7AF621EDDA38}"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BFD32BA-B8DC-4560-B834-EA1FA7D81FD9}"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C7094FD7-41E7-44D5-AD31-83FCE0CA7E55}">
      <dgm:prSet/>
      <dgm:spPr/>
      <dgm:t>
        <a:bodyPr/>
        <a:lstStyle/>
        <a:p>
          <a:r>
            <a:rPr lang="en-US"/>
            <a:t>Key Challenges:</a:t>
          </a:r>
        </a:p>
      </dgm:t>
    </dgm:pt>
    <dgm:pt modelId="{ACA3E223-262A-46DA-9E9B-1CDF94B2E499}" type="parTrans" cxnId="{88F262B0-3C32-47E4-B191-CFEECE4260F7}">
      <dgm:prSet/>
      <dgm:spPr/>
      <dgm:t>
        <a:bodyPr/>
        <a:lstStyle/>
        <a:p>
          <a:endParaRPr lang="en-US"/>
        </a:p>
      </dgm:t>
    </dgm:pt>
    <dgm:pt modelId="{F34858B7-2DFE-4809-B576-F305A54BDA1E}" type="sibTrans" cxnId="{88F262B0-3C32-47E4-B191-CFEECE4260F7}">
      <dgm:prSet/>
      <dgm:spPr/>
      <dgm:t>
        <a:bodyPr/>
        <a:lstStyle/>
        <a:p>
          <a:endParaRPr lang="en-US"/>
        </a:p>
      </dgm:t>
    </dgm:pt>
    <dgm:pt modelId="{F368B970-0873-4074-A3B6-F557590C0F07}">
      <dgm:prSet/>
      <dgm:spPr/>
      <dgm:t>
        <a:bodyPr/>
        <a:lstStyle/>
        <a:p>
          <a:r>
            <a:rPr lang="en-US"/>
            <a:t>• Scope of Liability</a:t>
          </a:r>
        </a:p>
      </dgm:t>
    </dgm:pt>
    <dgm:pt modelId="{8E003A81-1EA0-4678-AE7F-0D2E031BE274}" type="parTrans" cxnId="{52595464-3C81-46DD-9FDD-584DA3AA4F9A}">
      <dgm:prSet/>
      <dgm:spPr/>
      <dgm:t>
        <a:bodyPr/>
        <a:lstStyle/>
        <a:p>
          <a:endParaRPr lang="en-US"/>
        </a:p>
      </dgm:t>
    </dgm:pt>
    <dgm:pt modelId="{44879582-3CE8-43D4-B5DC-821B154A27AE}" type="sibTrans" cxnId="{52595464-3C81-46DD-9FDD-584DA3AA4F9A}">
      <dgm:prSet/>
      <dgm:spPr/>
      <dgm:t>
        <a:bodyPr/>
        <a:lstStyle/>
        <a:p>
          <a:endParaRPr lang="en-US"/>
        </a:p>
      </dgm:t>
    </dgm:pt>
    <dgm:pt modelId="{10877375-64C8-4222-8686-FF0116BF5B7F}">
      <dgm:prSet/>
      <dgm:spPr/>
      <dgm:t>
        <a:bodyPr/>
        <a:lstStyle/>
        <a:p>
          <a:r>
            <a:rPr lang="en-US"/>
            <a:t>• Unforeseen Events</a:t>
          </a:r>
        </a:p>
      </dgm:t>
    </dgm:pt>
    <dgm:pt modelId="{9912870D-7FCB-4807-B483-2DBF15CA56F0}" type="parTrans" cxnId="{FF7D460D-BBE9-48A9-BF33-406241F76C13}">
      <dgm:prSet/>
      <dgm:spPr/>
      <dgm:t>
        <a:bodyPr/>
        <a:lstStyle/>
        <a:p>
          <a:endParaRPr lang="en-US"/>
        </a:p>
      </dgm:t>
    </dgm:pt>
    <dgm:pt modelId="{E8082541-2DCC-438B-B529-40E56651E303}" type="sibTrans" cxnId="{FF7D460D-BBE9-48A9-BF33-406241F76C13}">
      <dgm:prSet/>
      <dgm:spPr/>
      <dgm:t>
        <a:bodyPr/>
        <a:lstStyle/>
        <a:p>
          <a:endParaRPr lang="en-US"/>
        </a:p>
      </dgm:t>
    </dgm:pt>
    <dgm:pt modelId="{50A896E0-EB65-4AE0-AEC7-E16AB03830A8}">
      <dgm:prSet/>
      <dgm:spPr/>
      <dgm:t>
        <a:bodyPr/>
        <a:lstStyle/>
        <a:p>
          <a:r>
            <a:rPr lang="en-US"/>
            <a:t>• Overlap with Contractual Obligations</a:t>
          </a:r>
        </a:p>
      </dgm:t>
    </dgm:pt>
    <dgm:pt modelId="{C7D52FED-1915-41FD-8B6E-E9B37EE19B61}" type="parTrans" cxnId="{9B476FF0-6949-49C2-A11A-C386F1521C7B}">
      <dgm:prSet/>
      <dgm:spPr/>
      <dgm:t>
        <a:bodyPr/>
        <a:lstStyle/>
        <a:p>
          <a:endParaRPr lang="en-US"/>
        </a:p>
      </dgm:t>
    </dgm:pt>
    <dgm:pt modelId="{128D2BB1-837A-43D9-BB7D-88BE10E52B55}" type="sibTrans" cxnId="{9B476FF0-6949-49C2-A11A-C386F1521C7B}">
      <dgm:prSet/>
      <dgm:spPr/>
      <dgm:t>
        <a:bodyPr/>
        <a:lstStyle/>
        <a:p>
          <a:endParaRPr lang="en-US"/>
        </a:p>
      </dgm:t>
    </dgm:pt>
    <dgm:pt modelId="{5726ABD4-4955-4B1D-997E-B8A0E9FB9ECF}">
      <dgm:prSet/>
      <dgm:spPr/>
      <dgm:t>
        <a:bodyPr/>
        <a:lstStyle/>
        <a:p>
          <a:r>
            <a:rPr lang="en-US"/>
            <a:t>• Varying Jurisdictional Interpretations</a:t>
          </a:r>
        </a:p>
      </dgm:t>
    </dgm:pt>
    <dgm:pt modelId="{0EB37797-C8A2-4AEF-A7A7-81D306ABE52D}" type="parTrans" cxnId="{4AAA891B-9639-4777-BC4D-A24D893FF76E}">
      <dgm:prSet/>
      <dgm:spPr/>
      <dgm:t>
        <a:bodyPr/>
        <a:lstStyle/>
        <a:p>
          <a:endParaRPr lang="en-US"/>
        </a:p>
      </dgm:t>
    </dgm:pt>
    <dgm:pt modelId="{3146215A-F19A-4909-9E9D-EE9907B4BCD0}" type="sibTrans" cxnId="{4AAA891B-9639-4777-BC4D-A24D893FF76E}">
      <dgm:prSet/>
      <dgm:spPr/>
      <dgm:t>
        <a:bodyPr/>
        <a:lstStyle/>
        <a:p>
          <a:endParaRPr lang="en-US"/>
        </a:p>
      </dgm:t>
    </dgm:pt>
    <dgm:pt modelId="{F1C273A0-5FF2-1142-A31D-0FCE5846EDF1}" type="pres">
      <dgm:prSet presAssocID="{2BFD32BA-B8DC-4560-B834-EA1FA7D81FD9}" presName="diagram" presStyleCnt="0">
        <dgm:presLayoutVars>
          <dgm:dir/>
          <dgm:resizeHandles val="exact"/>
        </dgm:presLayoutVars>
      </dgm:prSet>
      <dgm:spPr/>
    </dgm:pt>
    <dgm:pt modelId="{E2E2E975-A6F1-3A4B-B1A8-39F70F4B6B92}" type="pres">
      <dgm:prSet presAssocID="{C7094FD7-41E7-44D5-AD31-83FCE0CA7E55}" presName="node" presStyleLbl="node1" presStyleIdx="0" presStyleCnt="5">
        <dgm:presLayoutVars>
          <dgm:bulletEnabled val="1"/>
        </dgm:presLayoutVars>
      </dgm:prSet>
      <dgm:spPr/>
    </dgm:pt>
    <dgm:pt modelId="{688CCA7C-936D-FD4F-B18A-6592D13188A3}" type="pres">
      <dgm:prSet presAssocID="{F34858B7-2DFE-4809-B576-F305A54BDA1E}" presName="sibTrans" presStyleCnt="0"/>
      <dgm:spPr/>
    </dgm:pt>
    <dgm:pt modelId="{E55F7FC5-289A-9640-9D4C-25C1D3C2D8EE}" type="pres">
      <dgm:prSet presAssocID="{F368B970-0873-4074-A3B6-F557590C0F07}" presName="node" presStyleLbl="node1" presStyleIdx="1" presStyleCnt="5">
        <dgm:presLayoutVars>
          <dgm:bulletEnabled val="1"/>
        </dgm:presLayoutVars>
      </dgm:prSet>
      <dgm:spPr/>
    </dgm:pt>
    <dgm:pt modelId="{9DFA50AB-0F60-7043-BDEA-E87A8C830212}" type="pres">
      <dgm:prSet presAssocID="{44879582-3CE8-43D4-B5DC-821B154A27AE}" presName="sibTrans" presStyleCnt="0"/>
      <dgm:spPr/>
    </dgm:pt>
    <dgm:pt modelId="{838C976B-4691-894E-B8C4-0A9A5B7A1E9A}" type="pres">
      <dgm:prSet presAssocID="{10877375-64C8-4222-8686-FF0116BF5B7F}" presName="node" presStyleLbl="node1" presStyleIdx="2" presStyleCnt="5">
        <dgm:presLayoutVars>
          <dgm:bulletEnabled val="1"/>
        </dgm:presLayoutVars>
      </dgm:prSet>
      <dgm:spPr/>
    </dgm:pt>
    <dgm:pt modelId="{E7051C08-DE9D-174B-8C12-299B6142CBD3}" type="pres">
      <dgm:prSet presAssocID="{E8082541-2DCC-438B-B529-40E56651E303}" presName="sibTrans" presStyleCnt="0"/>
      <dgm:spPr/>
    </dgm:pt>
    <dgm:pt modelId="{03303A74-7631-5042-8113-96BF378824EA}" type="pres">
      <dgm:prSet presAssocID="{50A896E0-EB65-4AE0-AEC7-E16AB03830A8}" presName="node" presStyleLbl="node1" presStyleIdx="3" presStyleCnt="5">
        <dgm:presLayoutVars>
          <dgm:bulletEnabled val="1"/>
        </dgm:presLayoutVars>
      </dgm:prSet>
      <dgm:spPr/>
    </dgm:pt>
    <dgm:pt modelId="{EF8CB408-9DA0-6C4E-90B2-07C09C891130}" type="pres">
      <dgm:prSet presAssocID="{128D2BB1-837A-43D9-BB7D-88BE10E52B55}" presName="sibTrans" presStyleCnt="0"/>
      <dgm:spPr/>
    </dgm:pt>
    <dgm:pt modelId="{C39EF50C-EB9A-B846-A38F-1CA067DB016D}" type="pres">
      <dgm:prSet presAssocID="{5726ABD4-4955-4B1D-997E-B8A0E9FB9ECF}" presName="node" presStyleLbl="node1" presStyleIdx="4" presStyleCnt="5">
        <dgm:presLayoutVars>
          <dgm:bulletEnabled val="1"/>
        </dgm:presLayoutVars>
      </dgm:prSet>
      <dgm:spPr/>
    </dgm:pt>
  </dgm:ptLst>
  <dgm:cxnLst>
    <dgm:cxn modelId="{FF7D460D-BBE9-48A9-BF33-406241F76C13}" srcId="{2BFD32BA-B8DC-4560-B834-EA1FA7D81FD9}" destId="{10877375-64C8-4222-8686-FF0116BF5B7F}" srcOrd="2" destOrd="0" parTransId="{9912870D-7FCB-4807-B483-2DBF15CA56F0}" sibTransId="{E8082541-2DCC-438B-B529-40E56651E303}"/>
    <dgm:cxn modelId="{4AAA891B-9639-4777-BC4D-A24D893FF76E}" srcId="{2BFD32BA-B8DC-4560-B834-EA1FA7D81FD9}" destId="{5726ABD4-4955-4B1D-997E-B8A0E9FB9ECF}" srcOrd="4" destOrd="0" parTransId="{0EB37797-C8A2-4AEF-A7A7-81D306ABE52D}" sibTransId="{3146215A-F19A-4909-9E9D-EE9907B4BCD0}"/>
    <dgm:cxn modelId="{EC231721-C58C-6945-8D58-A0F23D389F8B}" type="presOf" srcId="{C7094FD7-41E7-44D5-AD31-83FCE0CA7E55}" destId="{E2E2E975-A6F1-3A4B-B1A8-39F70F4B6B92}" srcOrd="0" destOrd="0" presId="urn:microsoft.com/office/officeart/2005/8/layout/default"/>
    <dgm:cxn modelId="{1F90BE5B-B72E-A944-8F72-3C4D78C6772D}" type="presOf" srcId="{2BFD32BA-B8DC-4560-B834-EA1FA7D81FD9}" destId="{F1C273A0-5FF2-1142-A31D-0FCE5846EDF1}" srcOrd="0" destOrd="0" presId="urn:microsoft.com/office/officeart/2005/8/layout/default"/>
    <dgm:cxn modelId="{50D0FD62-B819-7748-A02F-EFECDCC10E2E}" type="presOf" srcId="{10877375-64C8-4222-8686-FF0116BF5B7F}" destId="{838C976B-4691-894E-B8C4-0A9A5B7A1E9A}" srcOrd="0" destOrd="0" presId="urn:microsoft.com/office/officeart/2005/8/layout/default"/>
    <dgm:cxn modelId="{52595464-3C81-46DD-9FDD-584DA3AA4F9A}" srcId="{2BFD32BA-B8DC-4560-B834-EA1FA7D81FD9}" destId="{F368B970-0873-4074-A3B6-F557590C0F07}" srcOrd="1" destOrd="0" parTransId="{8E003A81-1EA0-4678-AE7F-0D2E031BE274}" sibTransId="{44879582-3CE8-43D4-B5DC-821B154A27AE}"/>
    <dgm:cxn modelId="{88F262B0-3C32-47E4-B191-CFEECE4260F7}" srcId="{2BFD32BA-B8DC-4560-B834-EA1FA7D81FD9}" destId="{C7094FD7-41E7-44D5-AD31-83FCE0CA7E55}" srcOrd="0" destOrd="0" parTransId="{ACA3E223-262A-46DA-9E9B-1CDF94B2E499}" sibTransId="{F34858B7-2DFE-4809-B576-F305A54BDA1E}"/>
    <dgm:cxn modelId="{E60725C0-3C21-2647-A17E-EA7F503CD30E}" type="presOf" srcId="{F368B970-0873-4074-A3B6-F557590C0F07}" destId="{E55F7FC5-289A-9640-9D4C-25C1D3C2D8EE}" srcOrd="0" destOrd="0" presId="urn:microsoft.com/office/officeart/2005/8/layout/default"/>
    <dgm:cxn modelId="{9B476FF0-6949-49C2-A11A-C386F1521C7B}" srcId="{2BFD32BA-B8DC-4560-B834-EA1FA7D81FD9}" destId="{50A896E0-EB65-4AE0-AEC7-E16AB03830A8}" srcOrd="3" destOrd="0" parTransId="{C7D52FED-1915-41FD-8B6E-E9B37EE19B61}" sibTransId="{128D2BB1-837A-43D9-BB7D-88BE10E52B55}"/>
    <dgm:cxn modelId="{133FD5F4-2119-3C46-A9A2-6C800BE6371A}" type="presOf" srcId="{50A896E0-EB65-4AE0-AEC7-E16AB03830A8}" destId="{03303A74-7631-5042-8113-96BF378824EA}" srcOrd="0" destOrd="0" presId="urn:microsoft.com/office/officeart/2005/8/layout/default"/>
    <dgm:cxn modelId="{A12861FE-FEEA-B145-B323-8CA6DC2A7CC6}" type="presOf" srcId="{5726ABD4-4955-4B1D-997E-B8A0E9FB9ECF}" destId="{C39EF50C-EB9A-B846-A38F-1CA067DB016D}" srcOrd="0" destOrd="0" presId="urn:microsoft.com/office/officeart/2005/8/layout/default"/>
    <dgm:cxn modelId="{A38B21CF-4BDB-404B-A378-5AEE2F10EDF9}" type="presParOf" srcId="{F1C273A0-5FF2-1142-A31D-0FCE5846EDF1}" destId="{E2E2E975-A6F1-3A4B-B1A8-39F70F4B6B92}" srcOrd="0" destOrd="0" presId="urn:microsoft.com/office/officeart/2005/8/layout/default"/>
    <dgm:cxn modelId="{EC6F15A1-CC44-5B43-B07F-B71E183060B7}" type="presParOf" srcId="{F1C273A0-5FF2-1142-A31D-0FCE5846EDF1}" destId="{688CCA7C-936D-FD4F-B18A-6592D13188A3}" srcOrd="1" destOrd="0" presId="urn:microsoft.com/office/officeart/2005/8/layout/default"/>
    <dgm:cxn modelId="{3C2E4168-1A36-0C46-B4EF-EC8452CA41B0}" type="presParOf" srcId="{F1C273A0-5FF2-1142-A31D-0FCE5846EDF1}" destId="{E55F7FC5-289A-9640-9D4C-25C1D3C2D8EE}" srcOrd="2" destOrd="0" presId="urn:microsoft.com/office/officeart/2005/8/layout/default"/>
    <dgm:cxn modelId="{4B1428B5-D824-E244-A3F0-DB64C60435DD}" type="presParOf" srcId="{F1C273A0-5FF2-1142-A31D-0FCE5846EDF1}" destId="{9DFA50AB-0F60-7043-BDEA-E87A8C830212}" srcOrd="3" destOrd="0" presId="urn:microsoft.com/office/officeart/2005/8/layout/default"/>
    <dgm:cxn modelId="{7FDDB942-CF70-1040-8A3D-0BF61FFBE000}" type="presParOf" srcId="{F1C273A0-5FF2-1142-A31D-0FCE5846EDF1}" destId="{838C976B-4691-894E-B8C4-0A9A5B7A1E9A}" srcOrd="4" destOrd="0" presId="urn:microsoft.com/office/officeart/2005/8/layout/default"/>
    <dgm:cxn modelId="{CDE2702B-E893-9048-8B7A-5F79BF07A749}" type="presParOf" srcId="{F1C273A0-5FF2-1142-A31D-0FCE5846EDF1}" destId="{E7051C08-DE9D-174B-8C12-299B6142CBD3}" srcOrd="5" destOrd="0" presId="urn:microsoft.com/office/officeart/2005/8/layout/default"/>
    <dgm:cxn modelId="{91385527-6A8E-AF4F-80FE-8A0CC1A106B1}" type="presParOf" srcId="{F1C273A0-5FF2-1142-A31D-0FCE5846EDF1}" destId="{03303A74-7631-5042-8113-96BF378824EA}" srcOrd="6" destOrd="0" presId="urn:microsoft.com/office/officeart/2005/8/layout/default"/>
    <dgm:cxn modelId="{CBD8F594-B4DE-4144-ADE1-D43CCF8CF18F}" type="presParOf" srcId="{F1C273A0-5FF2-1142-A31D-0FCE5846EDF1}" destId="{EF8CB408-9DA0-6C4E-90B2-07C09C891130}" srcOrd="7" destOrd="0" presId="urn:microsoft.com/office/officeart/2005/8/layout/default"/>
    <dgm:cxn modelId="{8645AFDE-404D-0C4B-94ED-9D4E39058E56}" type="presParOf" srcId="{F1C273A0-5FF2-1142-A31D-0FCE5846EDF1}" destId="{C39EF50C-EB9A-B846-A38F-1CA067DB016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DFAB92A-2AFF-4435-B375-785C6B3D6D4C}"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1E0EFCF-CC1D-45E2-AD64-6FF7BEAD1377}">
      <dgm:prSet/>
      <dgm:spPr/>
      <dgm:t>
        <a:bodyPr/>
        <a:lstStyle/>
        <a:p>
          <a:r>
            <a:rPr lang="en-US"/>
            <a:t>Key Reasons:</a:t>
          </a:r>
        </a:p>
      </dgm:t>
    </dgm:pt>
    <dgm:pt modelId="{9A5C1C28-CD98-40FA-BF74-6D3DB28694C7}" type="parTrans" cxnId="{0E0C8B51-B5C5-4881-96CE-709FB16EFB56}">
      <dgm:prSet/>
      <dgm:spPr/>
      <dgm:t>
        <a:bodyPr/>
        <a:lstStyle/>
        <a:p>
          <a:endParaRPr lang="en-US"/>
        </a:p>
      </dgm:t>
    </dgm:pt>
    <dgm:pt modelId="{5740ABDA-D661-4F49-828E-E39372BE9F4C}" type="sibTrans" cxnId="{0E0C8B51-B5C5-4881-96CE-709FB16EFB56}">
      <dgm:prSet/>
      <dgm:spPr/>
      <dgm:t>
        <a:bodyPr/>
        <a:lstStyle/>
        <a:p>
          <a:endParaRPr lang="en-US"/>
        </a:p>
      </dgm:t>
    </dgm:pt>
    <dgm:pt modelId="{C9943B30-BB15-454F-8FE7-42517DE5DB13}">
      <dgm:prSet/>
      <dgm:spPr/>
      <dgm:t>
        <a:bodyPr/>
        <a:lstStyle/>
        <a:p>
          <a:r>
            <a:rPr lang="en-US"/>
            <a:t>• Codified Approach</a:t>
          </a:r>
        </a:p>
      </dgm:t>
    </dgm:pt>
    <dgm:pt modelId="{9075FAF4-665B-44A6-AAB1-9742DF1E2A4D}" type="parTrans" cxnId="{6DA46D25-1543-4665-863A-C23E5279AF14}">
      <dgm:prSet/>
      <dgm:spPr/>
      <dgm:t>
        <a:bodyPr/>
        <a:lstStyle/>
        <a:p>
          <a:endParaRPr lang="en-US"/>
        </a:p>
      </dgm:t>
    </dgm:pt>
    <dgm:pt modelId="{276D1BD6-C7D9-4DCD-8285-31A5675C64A5}" type="sibTrans" cxnId="{6DA46D25-1543-4665-863A-C23E5279AF14}">
      <dgm:prSet/>
      <dgm:spPr/>
      <dgm:t>
        <a:bodyPr/>
        <a:lstStyle/>
        <a:p>
          <a:endParaRPr lang="en-US"/>
        </a:p>
      </dgm:t>
    </dgm:pt>
    <dgm:pt modelId="{1D76DE1D-0E84-4912-929C-1D6BF78BBB26}">
      <dgm:prSet/>
      <dgm:spPr/>
      <dgm:t>
        <a:bodyPr/>
        <a:lstStyle/>
        <a:p>
          <a:r>
            <a:rPr lang="en-US"/>
            <a:t>• Unified Liability Structure</a:t>
          </a:r>
        </a:p>
      </dgm:t>
    </dgm:pt>
    <dgm:pt modelId="{C48F3D47-2C74-49ED-90EB-5AF64F994DCF}" type="parTrans" cxnId="{A49A04A5-B0D9-47D9-BA49-C21483B6E2BC}">
      <dgm:prSet/>
      <dgm:spPr/>
      <dgm:t>
        <a:bodyPr/>
        <a:lstStyle/>
        <a:p>
          <a:endParaRPr lang="en-US"/>
        </a:p>
      </dgm:t>
    </dgm:pt>
    <dgm:pt modelId="{2EC3E8E7-B387-49DB-89DE-4B55114E51D7}" type="sibTrans" cxnId="{A49A04A5-B0D9-47D9-BA49-C21483B6E2BC}">
      <dgm:prSet/>
      <dgm:spPr/>
      <dgm:t>
        <a:bodyPr/>
        <a:lstStyle/>
        <a:p>
          <a:endParaRPr lang="en-US"/>
        </a:p>
      </dgm:t>
    </dgm:pt>
    <dgm:pt modelId="{CD3F1F32-3CFD-470E-9AA7-B3311D793D1E}">
      <dgm:prSet/>
      <dgm:spPr/>
      <dgm:t>
        <a:bodyPr/>
        <a:lstStyle/>
        <a:p>
          <a:r>
            <a:rPr lang="en-US"/>
            <a:t>• Less Reliance on Precedent</a:t>
          </a:r>
        </a:p>
      </dgm:t>
    </dgm:pt>
    <dgm:pt modelId="{41882E12-6AB2-42AB-9C18-3D9C996E10B2}" type="parTrans" cxnId="{A865E8CB-94CF-4FA4-8D97-84F68A843BBD}">
      <dgm:prSet/>
      <dgm:spPr/>
      <dgm:t>
        <a:bodyPr/>
        <a:lstStyle/>
        <a:p>
          <a:endParaRPr lang="en-US"/>
        </a:p>
      </dgm:t>
    </dgm:pt>
    <dgm:pt modelId="{054D47D8-F1EE-4BD7-B44F-9F9E7554A8E9}" type="sibTrans" cxnId="{A865E8CB-94CF-4FA4-8D97-84F68A843BBD}">
      <dgm:prSet/>
      <dgm:spPr/>
      <dgm:t>
        <a:bodyPr/>
        <a:lstStyle/>
        <a:p>
          <a:endParaRPr lang="en-US"/>
        </a:p>
      </dgm:t>
    </dgm:pt>
    <dgm:pt modelId="{AD6DC7DB-D6C1-D442-A322-2341BE7A9BB5}" type="pres">
      <dgm:prSet presAssocID="{4DFAB92A-2AFF-4435-B375-785C6B3D6D4C}" presName="linear" presStyleCnt="0">
        <dgm:presLayoutVars>
          <dgm:animLvl val="lvl"/>
          <dgm:resizeHandles val="exact"/>
        </dgm:presLayoutVars>
      </dgm:prSet>
      <dgm:spPr/>
    </dgm:pt>
    <dgm:pt modelId="{605E81D9-9431-8E43-959E-F57C6B7ADC18}" type="pres">
      <dgm:prSet presAssocID="{91E0EFCF-CC1D-45E2-AD64-6FF7BEAD1377}" presName="parentText" presStyleLbl="node1" presStyleIdx="0" presStyleCnt="4">
        <dgm:presLayoutVars>
          <dgm:chMax val="0"/>
          <dgm:bulletEnabled val="1"/>
        </dgm:presLayoutVars>
      </dgm:prSet>
      <dgm:spPr/>
    </dgm:pt>
    <dgm:pt modelId="{3D40A252-9C37-5A42-B0C6-E1402D4429A6}" type="pres">
      <dgm:prSet presAssocID="{5740ABDA-D661-4F49-828E-E39372BE9F4C}" presName="spacer" presStyleCnt="0"/>
      <dgm:spPr/>
    </dgm:pt>
    <dgm:pt modelId="{87F04DAD-B2CF-E145-809C-2BCC1BA96ED4}" type="pres">
      <dgm:prSet presAssocID="{C9943B30-BB15-454F-8FE7-42517DE5DB13}" presName="parentText" presStyleLbl="node1" presStyleIdx="1" presStyleCnt="4">
        <dgm:presLayoutVars>
          <dgm:chMax val="0"/>
          <dgm:bulletEnabled val="1"/>
        </dgm:presLayoutVars>
      </dgm:prSet>
      <dgm:spPr/>
    </dgm:pt>
    <dgm:pt modelId="{48C6BE5A-73AA-7142-BC50-1FF36F2D6813}" type="pres">
      <dgm:prSet presAssocID="{276D1BD6-C7D9-4DCD-8285-31A5675C64A5}" presName="spacer" presStyleCnt="0"/>
      <dgm:spPr/>
    </dgm:pt>
    <dgm:pt modelId="{75E9E3A3-12A3-0E4D-ABE9-EBAA222E834A}" type="pres">
      <dgm:prSet presAssocID="{1D76DE1D-0E84-4912-929C-1D6BF78BBB26}" presName="parentText" presStyleLbl="node1" presStyleIdx="2" presStyleCnt="4">
        <dgm:presLayoutVars>
          <dgm:chMax val="0"/>
          <dgm:bulletEnabled val="1"/>
        </dgm:presLayoutVars>
      </dgm:prSet>
      <dgm:spPr/>
    </dgm:pt>
    <dgm:pt modelId="{76382CF8-D2E9-664D-A8F2-F8EAA68FDBA3}" type="pres">
      <dgm:prSet presAssocID="{2EC3E8E7-B387-49DB-89DE-4B55114E51D7}" presName="spacer" presStyleCnt="0"/>
      <dgm:spPr/>
    </dgm:pt>
    <dgm:pt modelId="{C6DDEC6D-C858-6744-BC13-B4F28D5A05FE}" type="pres">
      <dgm:prSet presAssocID="{CD3F1F32-3CFD-470E-9AA7-B3311D793D1E}" presName="parentText" presStyleLbl="node1" presStyleIdx="3" presStyleCnt="4">
        <dgm:presLayoutVars>
          <dgm:chMax val="0"/>
          <dgm:bulletEnabled val="1"/>
        </dgm:presLayoutVars>
      </dgm:prSet>
      <dgm:spPr/>
    </dgm:pt>
  </dgm:ptLst>
  <dgm:cxnLst>
    <dgm:cxn modelId="{6DA46D25-1543-4665-863A-C23E5279AF14}" srcId="{4DFAB92A-2AFF-4435-B375-785C6B3D6D4C}" destId="{C9943B30-BB15-454F-8FE7-42517DE5DB13}" srcOrd="1" destOrd="0" parTransId="{9075FAF4-665B-44A6-AAB1-9742DF1E2A4D}" sibTransId="{276D1BD6-C7D9-4DCD-8285-31A5675C64A5}"/>
    <dgm:cxn modelId="{1B871634-D07B-B64F-BCFF-60589EE1BB3F}" type="presOf" srcId="{91E0EFCF-CC1D-45E2-AD64-6FF7BEAD1377}" destId="{605E81D9-9431-8E43-959E-F57C6B7ADC18}" srcOrd="0" destOrd="0" presId="urn:microsoft.com/office/officeart/2005/8/layout/vList2"/>
    <dgm:cxn modelId="{07CCAF4F-3F89-6446-A1DB-4C2EC1FB7904}" type="presOf" srcId="{CD3F1F32-3CFD-470E-9AA7-B3311D793D1E}" destId="{C6DDEC6D-C858-6744-BC13-B4F28D5A05FE}" srcOrd="0" destOrd="0" presId="urn:microsoft.com/office/officeart/2005/8/layout/vList2"/>
    <dgm:cxn modelId="{0E0C8B51-B5C5-4881-96CE-709FB16EFB56}" srcId="{4DFAB92A-2AFF-4435-B375-785C6B3D6D4C}" destId="{91E0EFCF-CC1D-45E2-AD64-6FF7BEAD1377}" srcOrd="0" destOrd="0" parTransId="{9A5C1C28-CD98-40FA-BF74-6D3DB28694C7}" sibTransId="{5740ABDA-D661-4F49-828E-E39372BE9F4C}"/>
    <dgm:cxn modelId="{A49A04A5-B0D9-47D9-BA49-C21483B6E2BC}" srcId="{4DFAB92A-2AFF-4435-B375-785C6B3D6D4C}" destId="{1D76DE1D-0E84-4912-929C-1D6BF78BBB26}" srcOrd="2" destOrd="0" parTransId="{C48F3D47-2C74-49ED-90EB-5AF64F994DCF}" sibTransId="{2EC3E8E7-B387-49DB-89DE-4B55114E51D7}"/>
    <dgm:cxn modelId="{28634DBD-36D7-3A40-9308-1B54D7F7FA77}" type="presOf" srcId="{4DFAB92A-2AFF-4435-B375-785C6B3D6D4C}" destId="{AD6DC7DB-D6C1-D442-A322-2341BE7A9BB5}" srcOrd="0" destOrd="0" presId="urn:microsoft.com/office/officeart/2005/8/layout/vList2"/>
    <dgm:cxn modelId="{A865E8CB-94CF-4FA4-8D97-84F68A843BBD}" srcId="{4DFAB92A-2AFF-4435-B375-785C6B3D6D4C}" destId="{CD3F1F32-3CFD-470E-9AA7-B3311D793D1E}" srcOrd="3" destOrd="0" parTransId="{41882E12-6AB2-42AB-9C18-3D9C996E10B2}" sibTransId="{054D47D8-F1EE-4BD7-B44F-9F9E7554A8E9}"/>
    <dgm:cxn modelId="{40C41ACC-1802-D946-8A0A-F8DE0748900E}" type="presOf" srcId="{1D76DE1D-0E84-4912-929C-1D6BF78BBB26}" destId="{75E9E3A3-12A3-0E4D-ABE9-EBAA222E834A}" srcOrd="0" destOrd="0" presId="urn:microsoft.com/office/officeart/2005/8/layout/vList2"/>
    <dgm:cxn modelId="{1401F2DC-BBC4-1A49-904A-23DE3567300C}" type="presOf" srcId="{C9943B30-BB15-454F-8FE7-42517DE5DB13}" destId="{87F04DAD-B2CF-E145-809C-2BCC1BA96ED4}" srcOrd="0" destOrd="0" presId="urn:microsoft.com/office/officeart/2005/8/layout/vList2"/>
    <dgm:cxn modelId="{A5F03838-29DC-3548-9219-CC904AAB5452}" type="presParOf" srcId="{AD6DC7DB-D6C1-D442-A322-2341BE7A9BB5}" destId="{605E81D9-9431-8E43-959E-F57C6B7ADC18}" srcOrd="0" destOrd="0" presId="urn:microsoft.com/office/officeart/2005/8/layout/vList2"/>
    <dgm:cxn modelId="{71AD9CAC-4204-3949-BC67-CE095A46D63B}" type="presParOf" srcId="{AD6DC7DB-D6C1-D442-A322-2341BE7A9BB5}" destId="{3D40A252-9C37-5A42-B0C6-E1402D4429A6}" srcOrd="1" destOrd="0" presId="urn:microsoft.com/office/officeart/2005/8/layout/vList2"/>
    <dgm:cxn modelId="{EBB45962-7153-A346-B21F-68F53E802C74}" type="presParOf" srcId="{AD6DC7DB-D6C1-D442-A322-2341BE7A9BB5}" destId="{87F04DAD-B2CF-E145-809C-2BCC1BA96ED4}" srcOrd="2" destOrd="0" presId="urn:microsoft.com/office/officeart/2005/8/layout/vList2"/>
    <dgm:cxn modelId="{D6515697-9FCD-0B48-9425-161078DFA93C}" type="presParOf" srcId="{AD6DC7DB-D6C1-D442-A322-2341BE7A9BB5}" destId="{48C6BE5A-73AA-7142-BC50-1FF36F2D6813}" srcOrd="3" destOrd="0" presId="urn:microsoft.com/office/officeart/2005/8/layout/vList2"/>
    <dgm:cxn modelId="{AE7C8A6C-D550-6A41-8625-E4010570BDBD}" type="presParOf" srcId="{AD6DC7DB-D6C1-D442-A322-2341BE7A9BB5}" destId="{75E9E3A3-12A3-0E4D-ABE9-EBAA222E834A}" srcOrd="4" destOrd="0" presId="urn:microsoft.com/office/officeart/2005/8/layout/vList2"/>
    <dgm:cxn modelId="{2C808956-0827-5E4F-9FA8-AF4F3F0B7C97}" type="presParOf" srcId="{AD6DC7DB-D6C1-D442-A322-2341BE7A9BB5}" destId="{76382CF8-D2E9-664D-A8F2-F8EAA68FDBA3}" srcOrd="5" destOrd="0" presId="urn:microsoft.com/office/officeart/2005/8/layout/vList2"/>
    <dgm:cxn modelId="{D630736B-5A03-5B41-8C36-A97CF3A8A495}" type="presParOf" srcId="{AD6DC7DB-D6C1-D442-A322-2341BE7A9BB5}" destId="{C6DDEC6D-C858-6744-BC13-B4F28D5A05F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F4D960E-DD22-4725-B0BC-60B49456D3A2}"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E80D4DF2-999E-438A-82CD-105389CFE07D}">
      <dgm:prSet/>
      <dgm:spPr/>
      <dgm:t>
        <a:bodyPr/>
        <a:lstStyle/>
        <a:p>
          <a:r>
            <a:rPr lang="en-US"/>
            <a:t>Key Takeaways:</a:t>
          </a:r>
        </a:p>
      </dgm:t>
    </dgm:pt>
    <dgm:pt modelId="{9D9A4932-19AE-4BE0-8C35-34CF32259B47}" type="parTrans" cxnId="{579624A3-D197-423C-962F-A7E169EFC40D}">
      <dgm:prSet/>
      <dgm:spPr/>
      <dgm:t>
        <a:bodyPr/>
        <a:lstStyle/>
        <a:p>
          <a:endParaRPr lang="en-US"/>
        </a:p>
      </dgm:t>
    </dgm:pt>
    <dgm:pt modelId="{7AB4BFB3-C378-4DD3-9854-58AE4B9403CB}" type="sibTrans" cxnId="{579624A3-D197-423C-962F-A7E169EFC40D}">
      <dgm:prSet/>
      <dgm:spPr/>
      <dgm:t>
        <a:bodyPr/>
        <a:lstStyle/>
        <a:p>
          <a:endParaRPr lang="en-US"/>
        </a:p>
      </dgm:t>
    </dgm:pt>
    <dgm:pt modelId="{0D7BBE41-E81C-4016-AFED-221703D6DE73}">
      <dgm:prSet/>
      <dgm:spPr/>
      <dgm:t>
        <a:bodyPr/>
        <a:lstStyle/>
        <a:p>
          <a:r>
            <a:rPr lang="en-US"/>
            <a:t>• Tort law brings unique challenges in contractual drafting.</a:t>
          </a:r>
        </a:p>
      </dgm:t>
    </dgm:pt>
    <dgm:pt modelId="{A2548BF9-429C-4BF9-A525-DC2D780571A8}" type="parTrans" cxnId="{B1849104-04A4-4BE5-8272-DF550907F6F9}">
      <dgm:prSet/>
      <dgm:spPr/>
      <dgm:t>
        <a:bodyPr/>
        <a:lstStyle/>
        <a:p>
          <a:endParaRPr lang="en-US"/>
        </a:p>
      </dgm:t>
    </dgm:pt>
    <dgm:pt modelId="{06A171EC-3861-4723-96AD-DAFE4B8EC84D}" type="sibTrans" cxnId="{B1849104-04A4-4BE5-8272-DF550907F6F9}">
      <dgm:prSet/>
      <dgm:spPr/>
      <dgm:t>
        <a:bodyPr/>
        <a:lstStyle/>
        <a:p>
          <a:endParaRPr lang="en-US"/>
        </a:p>
      </dgm:t>
    </dgm:pt>
    <dgm:pt modelId="{17F8B128-E125-4576-8F38-B4B14A3CA97F}">
      <dgm:prSet/>
      <dgm:spPr/>
      <dgm:t>
        <a:bodyPr/>
        <a:lstStyle/>
        <a:p>
          <a:r>
            <a:rPr lang="en-US"/>
            <a:t>• Tort and contract law operate independently in common law systems.</a:t>
          </a:r>
        </a:p>
      </dgm:t>
    </dgm:pt>
    <dgm:pt modelId="{AED98D0A-1154-4E17-B33A-44B062CB4CEC}" type="parTrans" cxnId="{06671D3C-204D-4223-BF2A-5FBAC233F91A}">
      <dgm:prSet/>
      <dgm:spPr/>
      <dgm:t>
        <a:bodyPr/>
        <a:lstStyle/>
        <a:p>
          <a:endParaRPr lang="en-US"/>
        </a:p>
      </dgm:t>
    </dgm:pt>
    <dgm:pt modelId="{6D348C86-5438-435C-BB93-0DF9B948FC1F}" type="sibTrans" cxnId="{06671D3C-204D-4223-BF2A-5FBAC233F91A}">
      <dgm:prSet/>
      <dgm:spPr/>
      <dgm:t>
        <a:bodyPr/>
        <a:lstStyle/>
        <a:p>
          <a:endParaRPr lang="en-US"/>
        </a:p>
      </dgm:t>
    </dgm:pt>
    <dgm:pt modelId="{9978BA5A-2384-4F9B-8F17-C13982DED208}">
      <dgm:prSet/>
      <dgm:spPr/>
      <dgm:t>
        <a:bodyPr/>
        <a:lstStyle/>
        <a:p>
          <a:r>
            <a:rPr lang="en-US"/>
            <a:t>• Civil law systems offer a unified, codified approach to liability.</a:t>
          </a:r>
        </a:p>
      </dgm:t>
    </dgm:pt>
    <dgm:pt modelId="{AAF7AAA3-9CEC-4B3A-806E-677FD79AB911}" type="parTrans" cxnId="{11EF6BAA-5D7F-4392-8121-6B716F82CB4C}">
      <dgm:prSet/>
      <dgm:spPr/>
      <dgm:t>
        <a:bodyPr/>
        <a:lstStyle/>
        <a:p>
          <a:endParaRPr lang="en-US"/>
        </a:p>
      </dgm:t>
    </dgm:pt>
    <dgm:pt modelId="{E0D3FCE7-1877-4CE2-B201-E1D67655F2EF}" type="sibTrans" cxnId="{11EF6BAA-5D7F-4392-8121-6B716F82CB4C}">
      <dgm:prSet/>
      <dgm:spPr/>
      <dgm:t>
        <a:bodyPr/>
        <a:lstStyle/>
        <a:p>
          <a:endParaRPr lang="en-US"/>
        </a:p>
      </dgm:t>
    </dgm:pt>
    <dgm:pt modelId="{1E79B236-8769-45FE-A330-312ED0E955E3}">
      <dgm:prSet/>
      <dgm:spPr/>
      <dgm:t>
        <a:bodyPr/>
        <a:lstStyle/>
        <a:p>
          <a:r>
            <a:rPr lang="en-US"/>
            <a:t>• Understanding these differences is crucial for legal drafting.</a:t>
          </a:r>
        </a:p>
      </dgm:t>
    </dgm:pt>
    <dgm:pt modelId="{7893F6C7-8EED-4DF9-B265-0C8D34A451F8}" type="parTrans" cxnId="{D42C5125-9C11-46AA-AE32-3587400986D4}">
      <dgm:prSet/>
      <dgm:spPr/>
      <dgm:t>
        <a:bodyPr/>
        <a:lstStyle/>
        <a:p>
          <a:endParaRPr lang="en-US"/>
        </a:p>
      </dgm:t>
    </dgm:pt>
    <dgm:pt modelId="{13141956-A43D-4459-BB10-C0945284FB52}" type="sibTrans" cxnId="{D42C5125-9C11-46AA-AE32-3587400986D4}">
      <dgm:prSet/>
      <dgm:spPr/>
      <dgm:t>
        <a:bodyPr/>
        <a:lstStyle/>
        <a:p>
          <a:endParaRPr lang="en-US"/>
        </a:p>
      </dgm:t>
    </dgm:pt>
    <dgm:pt modelId="{639697BB-873E-3640-AD0D-B443D7963E9B}" type="pres">
      <dgm:prSet presAssocID="{EF4D960E-DD22-4725-B0BC-60B49456D3A2}" presName="diagram" presStyleCnt="0">
        <dgm:presLayoutVars>
          <dgm:dir/>
          <dgm:resizeHandles val="exact"/>
        </dgm:presLayoutVars>
      </dgm:prSet>
      <dgm:spPr/>
    </dgm:pt>
    <dgm:pt modelId="{E06DBC85-2CBB-A845-89CF-0A7BE9C658BF}" type="pres">
      <dgm:prSet presAssocID="{E80D4DF2-999E-438A-82CD-105389CFE07D}" presName="node" presStyleLbl="node1" presStyleIdx="0" presStyleCnt="5">
        <dgm:presLayoutVars>
          <dgm:bulletEnabled val="1"/>
        </dgm:presLayoutVars>
      </dgm:prSet>
      <dgm:spPr/>
    </dgm:pt>
    <dgm:pt modelId="{89FD03A8-889D-B841-837D-1227699A21D0}" type="pres">
      <dgm:prSet presAssocID="{7AB4BFB3-C378-4DD3-9854-58AE4B9403CB}" presName="sibTrans" presStyleCnt="0"/>
      <dgm:spPr/>
    </dgm:pt>
    <dgm:pt modelId="{3A2CB0DB-C9B6-E146-8A22-38F1D17315B0}" type="pres">
      <dgm:prSet presAssocID="{0D7BBE41-E81C-4016-AFED-221703D6DE73}" presName="node" presStyleLbl="node1" presStyleIdx="1" presStyleCnt="5">
        <dgm:presLayoutVars>
          <dgm:bulletEnabled val="1"/>
        </dgm:presLayoutVars>
      </dgm:prSet>
      <dgm:spPr/>
    </dgm:pt>
    <dgm:pt modelId="{F4561B3A-BAE1-944D-A3A6-DE43DD7C6500}" type="pres">
      <dgm:prSet presAssocID="{06A171EC-3861-4723-96AD-DAFE4B8EC84D}" presName="sibTrans" presStyleCnt="0"/>
      <dgm:spPr/>
    </dgm:pt>
    <dgm:pt modelId="{E58914DF-EF78-FB4A-A572-DD9828094052}" type="pres">
      <dgm:prSet presAssocID="{17F8B128-E125-4576-8F38-B4B14A3CA97F}" presName="node" presStyleLbl="node1" presStyleIdx="2" presStyleCnt="5">
        <dgm:presLayoutVars>
          <dgm:bulletEnabled val="1"/>
        </dgm:presLayoutVars>
      </dgm:prSet>
      <dgm:spPr/>
    </dgm:pt>
    <dgm:pt modelId="{22D30705-1353-6041-8D92-54617727BDD7}" type="pres">
      <dgm:prSet presAssocID="{6D348C86-5438-435C-BB93-0DF9B948FC1F}" presName="sibTrans" presStyleCnt="0"/>
      <dgm:spPr/>
    </dgm:pt>
    <dgm:pt modelId="{234CA63C-9522-3B4C-8E65-01B45A9341BF}" type="pres">
      <dgm:prSet presAssocID="{9978BA5A-2384-4F9B-8F17-C13982DED208}" presName="node" presStyleLbl="node1" presStyleIdx="3" presStyleCnt="5">
        <dgm:presLayoutVars>
          <dgm:bulletEnabled val="1"/>
        </dgm:presLayoutVars>
      </dgm:prSet>
      <dgm:spPr/>
    </dgm:pt>
    <dgm:pt modelId="{A399926F-32C5-6244-9306-ECB30642A9CA}" type="pres">
      <dgm:prSet presAssocID="{E0D3FCE7-1877-4CE2-B201-E1D67655F2EF}" presName="sibTrans" presStyleCnt="0"/>
      <dgm:spPr/>
    </dgm:pt>
    <dgm:pt modelId="{F3DE0348-B703-F74E-9342-ED4A64F1BA9D}" type="pres">
      <dgm:prSet presAssocID="{1E79B236-8769-45FE-A330-312ED0E955E3}" presName="node" presStyleLbl="node1" presStyleIdx="4" presStyleCnt="5">
        <dgm:presLayoutVars>
          <dgm:bulletEnabled val="1"/>
        </dgm:presLayoutVars>
      </dgm:prSet>
      <dgm:spPr/>
    </dgm:pt>
  </dgm:ptLst>
  <dgm:cxnLst>
    <dgm:cxn modelId="{B1849104-04A4-4BE5-8272-DF550907F6F9}" srcId="{EF4D960E-DD22-4725-B0BC-60B49456D3A2}" destId="{0D7BBE41-E81C-4016-AFED-221703D6DE73}" srcOrd="1" destOrd="0" parTransId="{A2548BF9-429C-4BF9-A525-DC2D780571A8}" sibTransId="{06A171EC-3861-4723-96AD-DAFE4B8EC84D}"/>
    <dgm:cxn modelId="{DAACCD07-5BC4-6C47-98D9-B0AA2C599E50}" type="presOf" srcId="{EF4D960E-DD22-4725-B0BC-60B49456D3A2}" destId="{639697BB-873E-3640-AD0D-B443D7963E9B}" srcOrd="0" destOrd="0" presId="urn:microsoft.com/office/officeart/2005/8/layout/default"/>
    <dgm:cxn modelId="{D42C5125-9C11-46AA-AE32-3587400986D4}" srcId="{EF4D960E-DD22-4725-B0BC-60B49456D3A2}" destId="{1E79B236-8769-45FE-A330-312ED0E955E3}" srcOrd="4" destOrd="0" parTransId="{7893F6C7-8EED-4DF9-B265-0C8D34A451F8}" sibTransId="{13141956-A43D-4459-BB10-C0945284FB52}"/>
    <dgm:cxn modelId="{06671D3C-204D-4223-BF2A-5FBAC233F91A}" srcId="{EF4D960E-DD22-4725-B0BC-60B49456D3A2}" destId="{17F8B128-E125-4576-8F38-B4B14A3CA97F}" srcOrd="2" destOrd="0" parTransId="{AED98D0A-1154-4E17-B33A-44B062CB4CEC}" sibTransId="{6D348C86-5438-435C-BB93-0DF9B948FC1F}"/>
    <dgm:cxn modelId="{287ACC40-8F2A-414F-92A0-FF3182615F24}" type="presOf" srcId="{1E79B236-8769-45FE-A330-312ED0E955E3}" destId="{F3DE0348-B703-F74E-9342-ED4A64F1BA9D}" srcOrd="0" destOrd="0" presId="urn:microsoft.com/office/officeart/2005/8/layout/default"/>
    <dgm:cxn modelId="{03EEED44-B308-4346-A86A-2BB017175203}" type="presOf" srcId="{17F8B128-E125-4576-8F38-B4B14A3CA97F}" destId="{E58914DF-EF78-FB4A-A572-DD9828094052}" srcOrd="0" destOrd="0" presId="urn:microsoft.com/office/officeart/2005/8/layout/default"/>
    <dgm:cxn modelId="{84552F80-DE65-1048-924A-BC4A6FA0BBC8}" type="presOf" srcId="{E80D4DF2-999E-438A-82CD-105389CFE07D}" destId="{E06DBC85-2CBB-A845-89CF-0A7BE9C658BF}" srcOrd="0" destOrd="0" presId="urn:microsoft.com/office/officeart/2005/8/layout/default"/>
    <dgm:cxn modelId="{579624A3-D197-423C-962F-A7E169EFC40D}" srcId="{EF4D960E-DD22-4725-B0BC-60B49456D3A2}" destId="{E80D4DF2-999E-438A-82CD-105389CFE07D}" srcOrd="0" destOrd="0" parTransId="{9D9A4932-19AE-4BE0-8C35-34CF32259B47}" sibTransId="{7AB4BFB3-C378-4DD3-9854-58AE4B9403CB}"/>
    <dgm:cxn modelId="{11EF6BAA-5D7F-4392-8121-6B716F82CB4C}" srcId="{EF4D960E-DD22-4725-B0BC-60B49456D3A2}" destId="{9978BA5A-2384-4F9B-8F17-C13982DED208}" srcOrd="3" destOrd="0" parTransId="{AAF7AAA3-9CEC-4B3A-806E-677FD79AB911}" sibTransId="{E0D3FCE7-1877-4CE2-B201-E1D67655F2EF}"/>
    <dgm:cxn modelId="{3284C8B2-4AE0-FC49-8ED9-965D9A0DE3FF}" type="presOf" srcId="{9978BA5A-2384-4F9B-8F17-C13982DED208}" destId="{234CA63C-9522-3B4C-8E65-01B45A9341BF}" srcOrd="0" destOrd="0" presId="urn:microsoft.com/office/officeart/2005/8/layout/default"/>
    <dgm:cxn modelId="{085DDEF3-4EB7-414F-9B7F-671E94F28A46}" type="presOf" srcId="{0D7BBE41-E81C-4016-AFED-221703D6DE73}" destId="{3A2CB0DB-C9B6-E146-8A22-38F1D17315B0}" srcOrd="0" destOrd="0" presId="urn:microsoft.com/office/officeart/2005/8/layout/default"/>
    <dgm:cxn modelId="{C466635F-D871-2447-BC62-C9CAE79C4100}" type="presParOf" srcId="{639697BB-873E-3640-AD0D-B443D7963E9B}" destId="{E06DBC85-2CBB-A845-89CF-0A7BE9C658BF}" srcOrd="0" destOrd="0" presId="urn:microsoft.com/office/officeart/2005/8/layout/default"/>
    <dgm:cxn modelId="{3D2A3BA5-D549-DA4D-AB8A-F52C3564B25B}" type="presParOf" srcId="{639697BB-873E-3640-AD0D-B443D7963E9B}" destId="{89FD03A8-889D-B841-837D-1227699A21D0}" srcOrd="1" destOrd="0" presId="urn:microsoft.com/office/officeart/2005/8/layout/default"/>
    <dgm:cxn modelId="{838050A6-CB61-AA4F-8C91-7B3306A63161}" type="presParOf" srcId="{639697BB-873E-3640-AD0D-B443D7963E9B}" destId="{3A2CB0DB-C9B6-E146-8A22-38F1D17315B0}" srcOrd="2" destOrd="0" presId="urn:microsoft.com/office/officeart/2005/8/layout/default"/>
    <dgm:cxn modelId="{908A68BB-F3F3-044A-9BBC-89AF81438A2A}" type="presParOf" srcId="{639697BB-873E-3640-AD0D-B443D7963E9B}" destId="{F4561B3A-BAE1-944D-A3A6-DE43DD7C6500}" srcOrd="3" destOrd="0" presId="urn:microsoft.com/office/officeart/2005/8/layout/default"/>
    <dgm:cxn modelId="{E584A51B-E52A-524D-9182-73B3F5E47AE9}" type="presParOf" srcId="{639697BB-873E-3640-AD0D-B443D7963E9B}" destId="{E58914DF-EF78-FB4A-A572-DD9828094052}" srcOrd="4" destOrd="0" presId="urn:microsoft.com/office/officeart/2005/8/layout/default"/>
    <dgm:cxn modelId="{B703595C-CAFC-274A-99EF-49208458EFC0}" type="presParOf" srcId="{639697BB-873E-3640-AD0D-B443D7963E9B}" destId="{22D30705-1353-6041-8D92-54617727BDD7}" srcOrd="5" destOrd="0" presId="urn:microsoft.com/office/officeart/2005/8/layout/default"/>
    <dgm:cxn modelId="{1F79B67F-672B-BA44-ADAE-7D429F941772}" type="presParOf" srcId="{639697BB-873E-3640-AD0D-B443D7963E9B}" destId="{234CA63C-9522-3B4C-8E65-01B45A9341BF}" srcOrd="6" destOrd="0" presId="urn:microsoft.com/office/officeart/2005/8/layout/default"/>
    <dgm:cxn modelId="{B809DA97-B6BD-B740-BF41-74D5570E882E}" type="presParOf" srcId="{639697BB-873E-3640-AD0D-B443D7963E9B}" destId="{A399926F-32C5-6244-9306-ECB30642A9CA}" srcOrd="7" destOrd="0" presId="urn:microsoft.com/office/officeart/2005/8/layout/default"/>
    <dgm:cxn modelId="{20F04AF8-DD49-574A-9413-2E5423FCD1C1}" type="presParOf" srcId="{639697BB-873E-3640-AD0D-B443D7963E9B}" destId="{F3DE0348-B703-F74E-9342-ED4A64F1BA9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24FB2-B23D-4549-97FD-54F377EA4A5B}">
      <dsp:nvSpPr>
        <dsp:cNvPr id="0" name=""/>
        <dsp:cNvSpPr/>
      </dsp:nvSpPr>
      <dsp:spPr>
        <a:xfrm>
          <a:off x="0" y="5520"/>
          <a:ext cx="7886700" cy="70146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87D28E-EC20-49C1-83D6-35510F7E9DC1}">
      <dsp:nvSpPr>
        <dsp:cNvPr id="0" name=""/>
        <dsp:cNvSpPr/>
      </dsp:nvSpPr>
      <dsp:spPr>
        <a:xfrm>
          <a:off x="212192" y="163349"/>
          <a:ext cx="386181" cy="385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49AB33-EE89-4D27-9E12-982B0BC2FFC5}">
      <dsp:nvSpPr>
        <dsp:cNvPr id="0" name=""/>
        <dsp:cNvSpPr/>
      </dsp:nvSpPr>
      <dsp:spPr>
        <a:xfrm>
          <a:off x="810565" y="5520"/>
          <a:ext cx="7063651"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622300">
            <a:lnSpc>
              <a:spcPct val="90000"/>
            </a:lnSpc>
            <a:spcBef>
              <a:spcPct val="0"/>
            </a:spcBef>
            <a:spcAft>
              <a:spcPct val="35000"/>
            </a:spcAft>
            <a:buNone/>
          </a:pPr>
          <a:r>
            <a:rPr lang="en-US" sz="1400" kern="1200"/>
            <a:t>Liability refers to a legal obligation to compensate for harm or loss caused by one's actions or omissions. It involves monetary damages and can arise from legal breaches, torts, or contract violations.</a:t>
          </a:r>
        </a:p>
      </dsp:txBody>
      <dsp:txXfrm>
        <a:off x="810565" y="5520"/>
        <a:ext cx="7063651" cy="723382"/>
      </dsp:txXfrm>
    </dsp:sp>
    <dsp:sp modelId="{A1AD055A-37AB-41D1-9BEB-8617C17CF023}">
      <dsp:nvSpPr>
        <dsp:cNvPr id="0" name=""/>
        <dsp:cNvSpPr/>
      </dsp:nvSpPr>
      <dsp:spPr>
        <a:xfrm>
          <a:off x="0" y="909749"/>
          <a:ext cx="7886700" cy="70146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81CF4-28A2-42E5-A966-498DBAB04C73}">
      <dsp:nvSpPr>
        <dsp:cNvPr id="0" name=""/>
        <dsp:cNvSpPr/>
      </dsp:nvSpPr>
      <dsp:spPr>
        <a:xfrm>
          <a:off x="212192" y="1067578"/>
          <a:ext cx="386181" cy="385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041FD3-B1DE-4329-8638-C0126021EF82}">
      <dsp:nvSpPr>
        <dsp:cNvPr id="0" name=""/>
        <dsp:cNvSpPr/>
      </dsp:nvSpPr>
      <dsp:spPr>
        <a:xfrm>
          <a:off x="810565" y="909749"/>
          <a:ext cx="7063651"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622300">
            <a:lnSpc>
              <a:spcPct val="90000"/>
            </a:lnSpc>
            <a:spcBef>
              <a:spcPct val="0"/>
            </a:spcBef>
            <a:spcAft>
              <a:spcPct val="35000"/>
            </a:spcAft>
            <a:buNone/>
          </a:pPr>
          <a:r>
            <a:rPr lang="en-US" sz="1400" kern="1200"/>
            <a:t>Examples include:</a:t>
          </a:r>
        </a:p>
      </dsp:txBody>
      <dsp:txXfrm>
        <a:off x="810565" y="909749"/>
        <a:ext cx="7063651" cy="723382"/>
      </dsp:txXfrm>
    </dsp:sp>
    <dsp:sp modelId="{CA3BA3FD-62D1-4DE2-B5FA-49D1CAD42A0D}">
      <dsp:nvSpPr>
        <dsp:cNvPr id="0" name=""/>
        <dsp:cNvSpPr/>
      </dsp:nvSpPr>
      <dsp:spPr>
        <a:xfrm>
          <a:off x="0" y="1813977"/>
          <a:ext cx="7886700" cy="70146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92438E-F5E2-4F1B-84AC-0919082A9916}">
      <dsp:nvSpPr>
        <dsp:cNvPr id="0" name=""/>
        <dsp:cNvSpPr/>
      </dsp:nvSpPr>
      <dsp:spPr>
        <a:xfrm>
          <a:off x="212192" y="1971806"/>
          <a:ext cx="386181" cy="385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32DC53-D5A7-4C5B-B7BC-675C34AD03C3}">
      <dsp:nvSpPr>
        <dsp:cNvPr id="0" name=""/>
        <dsp:cNvSpPr/>
      </dsp:nvSpPr>
      <dsp:spPr>
        <a:xfrm>
          <a:off x="810565" y="1813977"/>
          <a:ext cx="7063651"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622300">
            <a:lnSpc>
              <a:spcPct val="90000"/>
            </a:lnSpc>
            <a:spcBef>
              <a:spcPct val="0"/>
            </a:spcBef>
            <a:spcAft>
              <a:spcPct val="35000"/>
            </a:spcAft>
            <a:buNone/>
          </a:pPr>
          <a:r>
            <a:rPr lang="en-US" sz="1400" kern="1200"/>
            <a:t>- Strict Liability: Without fault (e.g., dangerous activities)</a:t>
          </a:r>
        </a:p>
      </dsp:txBody>
      <dsp:txXfrm>
        <a:off x="810565" y="1813977"/>
        <a:ext cx="7063651" cy="723382"/>
      </dsp:txXfrm>
    </dsp:sp>
    <dsp:sp modelId="{CF3676C2-12B2-46E1-B2EB-5CE05EDB747A}">
      <dsp:nvSpPr>
        <dsp:cNvPr id="0" name=""/>
        <dsp:cNvSpPr/>
      </dsp:nvSpPr>
      <dsp:spPr>
        <a:xfrm>
          <a:off x="0" y="2718206"/>
          <a:ext cx="7886700" cy="701462"/>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A616CF-3B60-41F2-923F-D550FE41E38A}">
      <dsp:nvSpPr>
        <dsp:cNvPr id="0" name=""/>
        <dsp:cNvSpPr/>
      </dsp:nvSpPr>
      <dsp:spPr>
        <a:xfrm>
          <a:off x="212192" y="2876034"/>
          <a:ext cx="386181" cy="3858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EF41C11-DBF7-485D-B89D-53F6E2377CD7}">
      <dsp:nvSpPr>
        <dsp:cNvPr id="0" name=""/>
        <dsp:cNvSpPr/>
      </dsp:nvSpPr>
      <dsp:spPr>
        <a:xfrm>
          <a:off x="810565" y="2718206"/>
          <a:ext cx="7063651"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622300">
            <a:lnSpc>
              <a:spcPct val="90000"/>
            </a:lnSpc>
            <a:spcBef>
              <a:spcPct val="0"/>
            </a:spcBef>
            <a:spcAft>
              <a:spcPct val="35000"/>
            </a:spcAft>
            <a:buNone/>
          </a:pPr>
          <a:r>
            <a:rPr lang="en-US" sz="1400" kern="1200"/>
            <a:t>- Vicarious Liability: One party held responsible for another's actions (e.g., employer for employee)</a:t>
          </a:r>
        </a:p>
      </dsp:txBody>
      <dsp:txXfrm>
        <a:off x="810565" y="2718206"/>
        <a:ext cx="7063651" cy="723382"/>
      </dsp:txXfrm>
    </dsp:sp>
    <dsp:sp modelId="{CAB0531F-59E4-400B-B577-AD2CDF9471E4}">
      <dsp:nvSpPr>
        <dsp:cNvPr id="0" name=""/>
        <dsp:cNvSpPr/>
      </dsp:nvSpPr>
      <dsp:spPr>
        <a:xfrm>
          <a:off x="0" y="3622434"/>
          <a:ext cx="7886700" cy="701462"/>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69F3FA-7527-47AA-854C-5E1BB66E3060}">
      <dsp:nvSpPr>
        <dsp:cNvPr id="0" name=""/>
        <dsp:cNvSpPr/>
      </dsp:nvSpPr>
      <dsp:spPr>
        <a:xfrm>
          <a:off x="212192" y="3780263"/>
          <a:ext cx="386181" cy="38580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195FB0-51C3-4438-A9D3-0B885C7679E8}">
      <dsp:nvSpPr>
        <dsp:cNvPr id="0" name=""/>
        <dsp:cNvSpPr/>
      </dsp:nvSpPr>
      <dsp:spPr>
        <a:xfrm>
          <a:off x="810565" y="3622434"/>
          <a:ext cx="7063651"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622300">
            <a:lnSpc>
              <a:spcPct val="90000"/>
            </a:lnSpc>
            <a:spcBef>
              <a:spcPct val="0"/>
            </a:spcBef>
            <a:spcAft>
              <a:spcPct val="35000"/>
            </a:spcAft>
            <a:buNone/>
          </a:pPr>
          <a:r>
            <a:rPr lang="en-US" sz="1400" kern="1200"/>
            <a:t>- Limited Liability: Restricting liability to invested capital (e.g., in corporations)</a:t>
          </a:r>
        </a:p>
      </dsp:txBody>
      <dsp:txXfrm>
        <a:off x="810565" y="3622434"/>
        <a:ext cx="7063651" cy="7233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FDB24-F08F-4567-88B9-7410487F3429}">
      <dsp:nvSpPr>
        <dsp:cNvPr id="0" name=""/>
        <dsp:cNvSpPr/>
      </dsp:nvSpPr>
      <dsp:spPr>
        <a:xfrm>
          <a:off x="0" y="707092"/>
          <a:ext cx="7886700" cy="130540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8A5B6B-AA5C-4792-9784-03B8C2ADEAAF}">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B2E894-4E50-423D-9F16-390EF1236616}">
      <dsp:nvSpPr>
        <dsp:cNvPr id="0" name=""/>
        <dsp:cNvSpPr/>
      </dsp:nvSpPr>
      <dsp:spPr>
        <a:xfrm>
          <a:off x="1507738" y="707092"/>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800100">
            <a:lnSpc>
              <a:spcPct val="90000"/>
            </a:lnSpc>
            <a:spcBef>
              <a:spcPct val="0"/>
            </a:spcBef>
            <a:spcAft>
              <a:spcPct val="35000"/>
            </a:spcAft>
            <a:buNone/>
          </a:pPr>
          <a:r>
            <a:rPr lang="en-US" sz="1800" kern="1200"/>
            <a:t>Responsibility refers to the duty to perform specific tasks or actions. It does not necessarily entail legal obligations to compensate for harm. Responsibilities can be moral, contractual, or organizational.</a:t>
          </a:r>
        </a:p>
      </dsp:txBody>
      <dsp:txXfrm>
        <a:off x="1507738" y="707092"/>
        <a:ext cx="6378961" cy="1305401"/>
      </dsp:txXfrm>
    </dsp:sp>
    <dsp:sp modelId="{2AC0E406-E447-403E-880D-9613A7B76DEB}">
      <dsp:nvSpPr>
        <dsp:cNvPr id="0" name=""/>
        <dsp:cNvSpPr/>
      </dsp:nvSpPr>
      <dsp:spPr>
        <a:xfrm>
          <a:off x="0" y="2338844"/>
          <a:ext cx="7886700" cy="130540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3D80A8-3DA9-4C60-9131-84C77240EE52}">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EDF090F-1298-486F-9EBF-ACE18028774C}">
      <dsp:nvSpPr>
        <dsp:cNvPr id="0" name=""/>
        <dsp:cNvSpPr/>
      </dsp:nvSpPr>
      <dsp:spPr>
        <a:xfrm>
          <a:off x="1507738" y="2338844"/>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800100">
            <a:lnSpc>
              <a:spcPct val="90000"/>
            </a:lnSpc>
            <a:spcBef>
              <a:spcPct val="0"/>
            </a:spcBef>
            <a:spcAft>
              <a:spcPct val="35000"/>
            </a:spcAft>
            <a:buNone/>
          </a:pPr>
          <a:r>
            <a:rPr lang="en-US" sz="1800" kern="1200"/>
            <a:t>- Unlike liability, responsibility relates to performance and actions rather than legal consequences.</a:t>
          </a:r>
        </a:p>
      </dsp:txBody>
      <dsp:txXfrm>
        <a:off x="1507738" y="2338844"/>
        <a:ext cx="6378961" cy="13054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5EA07C-BF55-C34C-8638-040C38682486}">
      <dsp:nvSpPr>
        <dsp:cNvPr id="0" name=""/>
        <dsp:cNvSpPr/>
      </dsp:nvSpPr>
      <dsp:spPr>
        <a:xfrm>
          <a:off x="0" y="108335"/>
          <a:ext cx="7017080" cy="135602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 covenant is a formal promise or agreement within a contract, binding a party to do or refrain from doing something. It is typically found in legal documents like real estate contracts or financial agreements.</a:t>
          </a:r>
        </a:p>
      </dsp:txBody>
      <dsp:txXfrm>
        <a:off x="66196" y="174531"/>
        <a:ext cx="6884688" cy="1223637"/>
      </dsp:txXfrm>
    </dsp:sp>
    <dsp:sp modelId="{D63410B3-0B2C-6041-85B1-DE6245E9F99C}">
      <dsp:nvSpPr>
        <dsp:cNvPr id="0" name=""/>
        <dsp:cNvSpPr/>
      </dsp:nvSpPr>
      <dsp:spPr>
        <a:xfrm>
          <a:off x="0" y="1519085"/>
          <a:ext cx="7017080" cy="1356029"/>
        </a:xfrm>
        <a:prstGeom prst="round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 Affirmative Covenant: Requires action (e.g., maintain insurance)</a:t>
          </a:r>
        </a:p>
      </dsp:txBody>
      <dsp:txXfrm>
        <a:off x="66196" y="1585281"/>
        <a:ext cx="6884688" cy="1223637"/>
      </dsp:txXfrm>
    </dsp:sp>
    <dsp:sp modelId="{CBAC17BD-FB95-354E-A407-D2CB6183F552}">
      <dsp:nvSpPr>
        <dsp:cNvPr id="0" name=""/>
        <dsp:cNvSpPr/>
      </dsp:nvSpPr>
      <dsp:spPr>
        <a:xfrm>
          <a:off x="0" y="2929835"/>
          <a:ext cx="7017080" cy="1356029"/>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 Negative Covenant: Prohibits actions (e.g., limits borrowing)</a:t>
          </a:r>
        </a:p>
      </dsp:txBody>
      <dsp:txXfrm>
        <a:off x="66196" y="2996031"/>
        <a:ext cx="6884688" cy="12236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D77423-9C7E-0744-8EBF-FC526710597F}">
      <dsp:nvSpPr>
        <dsp:cNvPr id="0" name=""/>
        <dsp:cNvSpPr/>
      </dsp:nvSpPr>
      <dsp:spPr>
        <a:xfrm>
          <a:off x="0" y="3604196"/>
          <a:ext cx="7017080" cy="78851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Breach of warranty can entitle the buyer to remedies such as repair, replacement, or compensation.</a:t>
          </a:r>
        </a:p>
      </dsp:txBody>
      <dsp:txXfrm>
        <a:off x="0" y="3604196"/>
        <a:ext cx="7017080" cy="788510"/>
      </dsp:txXfrm>
    </dsp:sp>
    <dsp:sp modelId="{AC8882A5-A569-3643-85F5-9A2BAC5C3870}">
      <dsp:nvSpPr>
        <dsp:cNvPr id="0" name=""/>
        <dsp:cNvSpPr/>
      </dsp:nvSpPr>
      <dsp:spPr>
        <a:xfrm rot="10800000">
          <a:off x="0" y="2403295"/>
          <a:ext cx="7017080" cy="1212728"/>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 Implied Warranty: Automatically applied under law</a:t>
          </a:r>
        </a:p>
      </dsp:txBody>
      <dsp:txXfrm rot="10800000">
        <a:off x="0" y="2403295"/>
        <a:ext cx="7017080" cy="787994"/>
      </dsp:txXfrm>
    </dsp:sp>
    <dsp:sp modelId="{6C381BE9-C354-544A-BE26-921BC2F64A32}">
      <dsp:nvSpPr>
        <dsp:cNvPr id="0" name=""/>
        <dsp:cNvSpPr/>
      </dsp:nvSpPr>
      <dsp:spPr>
        <a:xfrm rot="10800000">
          <a:off x="0" y="1202394"/>
          <a:ext cx="7017080" cy="1212728"/>
        </a:xfrm>
        <a:prstGeom prst="upArrowCallou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 Express Warranty: Explicitly stated in the contract</a:t>
          </a:r>
        </a:p>
      </dsp:txBody>
      <dsp:txXfrm rot="10800000">
        <a:off x="0" y="1202394"/>
        <a:ext cx="7017080" cy="787994"/>
      </dsp:txXfrm>
    </dsp:sp>
    <dsp:sp modelId="{852F2A5C-05C3-B94D-AC55-B8559677239B}">
      <dsp:nvSpPr>
        <dsp:cNvPr id="0" name=""/>
        <dsp:cNvSpPr/>
      </dsp:nvSpPr>
      <dsp:spPr>
        <a:xfrm rot="10800000">
          <a:off x="0" y="1493"/>
          <a:ext cx="7017080" cy="1212728"/>
        </a:xfrm>
        <a:prstGeom prst="upArrowCallou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A warranty is an assurance or promise regarding the quality or condition of goods or services at the time of the contract.</a:t>
          </a:r>
        </a:p>
      </dsp:txBody>
      <dsp:txXfrm rot="10800000">
        <a:off x="0" y="1493"/>
        <a:ext cx="7017080" cy="7879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06EEC-CA11-4F03-ADBE-B72C710388C7}">
      <dsp:nvSpPr>
        <dsp:cNvPr id="0" name=""/>
        <dsp:cNvSpPr/>
      </dsp:nvSpPr>
      <dsp:spPr>
        <a:xfrm>
          <a:off x="0" y="559"/>
          <a:ext cx="7879842" cy="130966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77D41C-89E4-461E-8012-A32A9D38CF06}">
      <dsp:nvSpPr>
        <dsp:cNvPr id="0" name=""/>
        <dsp:cNvSpPr/>
      </dsp:nvSpPr>
      <dsp:spPr>
        <a:xfrm>
          <a:off x="396173" y="295234"/>
          <a:ext cx="720315" cy="7203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8C7DA2-481D-4DF3-B8F5-836A1F44572D}">
      <dsp:nvSpPr>
        <dsp:cNvPr id="0" name=""/>
        <dsp:cNvSpPr/>
      </dsp:nvSpPr>
      <dsp:spPr>
        <a:xfrm>
          <a:off x="1512662" y="559"/>
          <a:ext cx="6367179" cy="1309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606" tIns="138606" rIns="138606" bIns="138606" numCol="1" spcCol="1270" anchor="ctr" anchorCtr="0">
          <a:noAutofit/>
        </a:bodyPr>
        <a:lstStyle/>
        <a:p>
          <a:pPr marL="0" lvl="0" indent="0" algn="l" defTabSz="800100">
            <a:lnSpc>
              <a:spcPct val="90000"/>
            </a:lnSpc>
            <a:spcBef>
              <a:spcPct val="0"/>
            </a:spcBef>
            <a:spcAft>
              <a:spcPct val="35000"/>
            </a:spcAft>
            <a:buNone/>
          </a:pPr>
          <a:r>
            <a:rPr lang="en-US" sz="1800" kern="1200"/>
            <a:t>A guarantee is a contractual promise where one party (the guarantor) ensures that another party's obligations will be fulfilled if they fail to do so. It often involves financial or performance commitments.</a:t>
          </a:r>
        </a:p>
      </dsp:txBody>
      <dsp:txXfrm>
        <a:off x="1512662" y="559"/>
        <a:ext cx="6367179" cy="1309664"/>
      </dsp:txXfrm>
    </dsp:sp>
    <dsp:sp modelId="{E105A814-50FC-488B-8C39-12285A40AE07}">
      <dsp:nvSpPr>
        <dsp:cNvPr id="0" name=""/>
        <dsp:cNvSpPr/>
      </dsp:nvSpPr>
      <dsp:spPr>
        <a:xfrm>
          <a:off x="0" y="1637640"/>
          <a:ext cx="7879842" cy="130966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9C8C37-C20B-4627-8B84-F5ED89347895}">
      <dsp:nvSpPr>
        <dsp:cNvPr id="0" name=""/>
        <dsp:cNvSpPr/>
      </dsp:nvSpPr>
      <dsp:spPr>
        <a:xfrm>
          <a:off x="396173" y="1932315"/>
          <a:ext cx="720315" cy="7203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36D2F6-0D9F-48E3-9BFB-5A575AC52B9D}">
      <dsp:nvSpPr>
        <dsp:cNvPr id="0" name=""/>
        <dsp:cNvSpPr/>
      </dsp:nvSpPr>
      <dsp:spPr>
        <a:xfrm>
          <a:off x="1512662" y="1637640"/>
          <a:ext cx="6367179" cy="1309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606" tIns="138606" rIns="138606" bIns="138606" numCol="1" spcCol="1270" anchor="ctr" anchorCtr="0">
          <a:noAutofit/>
        </a:bodyPr>
        <a:lstStyle/>
        <a:p>
          <a:pPr marL="0" lvl="0" indent="0" algn="l" defTabSz="800100">
            <a:lnSpc>
              <a:spcPct val="90000"/>
            </a:lnSpc>
            <a:spcBef>
              <a:spcPct val="0"/>
            </a:spcBef>
            <a:spcAft>
              <a:spcPct val="35000"/>
            </a:spcAft>
            <a:buNone/>
          </a:pPr>
          <a:r>
            <a:rPr lang="en-US" sz="1800" kern="1200"/>
            <a:t>- Personal Guarantee: Individual guarantees performance or payment</a:t>
          </a:r>
        </a:p>
      </dsp:txBody>
      <dsp:txXfrm>
        <a:off x="1512662" y="1637640"/>
        <a:ext cx="6367179" cy="1309664"/>
      </dsp:txXfrm>
    </dsp:sp>
    <dsp:sp modelId="{87AFA363-FD41-4E80-8368-DD6E5D74CCE2}">
      <dsp:nvSpPr>
        <dsp:cNvPr id="0" name=""/>
        <dsp:cNvSpPr/>
      </dsp:nvSpPr>
      <dsp:spPr>
        <a:xfrm>
          <a:off x="0" y="3274721"/>
          <a:ext cx="7879842" cy="130966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6824DF-C352-43AF-B81D-911B7C6A7981}">
      <dsp:nvSpPr>
        <dsp:cNvPr id="0" name=""/>
        <dsp:cNvSpPr/>
      </dsp:nvSpPr>
      <dsp:spPr>
        <a:xfrm>
          <a:off x="396173" y="3569396"/>
          <a:ext cx="720315" cy="7203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AF5BCA-1354-4220-976B-499F47A2707B}">
      <dsp:nvSpPr>
        <dsp:cNvPr id="0" name=""/>
        <dsp:cNvSpPr/>
      </dsp:nvSpPr>
      <dsp:spPr>
        <a:xfrm>
          <a:off x="1512662" y="3274721"/>
          <a:ext cx="6367179" cy="1309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606" tIns="138606" rIns="138606" bIns="138606" numCol="1" spcCol="1270" anchor="ctr" anchorCtr="0">
          <a:noAutofit/>
        </a:bodyPr>
        <a:lstStyle/>
        <a:p>
          <a:pPr marL="0" lvl="0" indent="0" algn="l" defTabSz="800100">
            <a:lnSpc>
              <a:spcPct val="90000"/>
            </a:lnSpc>
            <a:spcBef>
              <a:spcPct val="0"/>
            </a:spcBef>
            <a:spcAft>
              <a:spcPct val="35000"/>
            </a:spcAft>
            <a:buNone/>
          </a:pPr>
          <a:r>
            <a:rPr lang="en-US" sz="1800" kern="1200"/>
            <a:t>- Corporate Guarantee: Company guarantees another's obligations</a:t>
          </a:r>
        </a:p>
      </dsp:txBody>
      <dsp:txXfrm>
        <a:off x="1512662" y="3274721"/>
        <a:ext cx="6367179" cy="13096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B794F2-D928-F247-AFEF-FAB8E2BFA914}">
      <dsp:nvSpPr>
        <dsp:cNvPr id="0" name=""/>
        <dsp:cNvSpPr/>
      </dsp:nvSpPr>
      <dsp:spPr>
        <a:xfrm>
          <a:off x="0" y="2652132"/>
          <a:ext cx="7017080" cy="174008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 Indemnification can cover third-party claims, direct losses, or include hold-harmless provisions.</a:t>
          </a:r>
        </a:p>
      </dsp:txBody>
      <dsp:txXfrm>
        <a:off x="0" y="2652132"/>
        <a:ext cx="7017080" cy="1740086"/>
      </dsp:txXfrm>
    </dsp:sp>
    <dsp:sp modelId="{BB7D5C01-C486-4C41-A285-8A6105CEE9AB}">
      <dsp:nvSpPr>
        <dsp:cNvPr id="0" name=""/>
        <dsp:cNvSpPr/>
      </dsp:nvSpPr>
      <dsp:spPr>
        <a:xfrm rot="10800000">
          <a:off x="0" y="1981"/>
          <a:ext cx="7017080" cy="2676252"/>
        </a:xfrm>
        <a:prstGeom prst="upArrowCallou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Indemnification is a contractual obligation where one party agrees to compensate another for losses, damages, or third-party claims. It serves as a risk-shifting mechanism, protecting the indemnitee from liability.</a:t>
          </a:r>
        </a:p>
      </dsp:txBody>
      <dsp:txXfrm rot="10800000">
        <a:off x="0" y="1981"/>
        <a:ext cx="7017080" cy="17389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CD3B9-B1DB-40AE-8A9A-245D56DAEFFF}">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07E6A5-0BB6-4D63-BDC2-5191D2880E41}">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74A6DF7-65ED-4C3D-9CD9-E164204E1495}">
      <dsp:nvSpPr>
        <dsp:cNvPr id="0" name=""/>
        <dsp:cNvSpPr/>
      </dsp:nvSpPr>
      <dsp:spPr>
        <a:xfrm>
          <a:off x="1437631" y="531"/>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Liability vs. Indemnification: Liability requires compensation for harm, while indemnification shifts the burden of payment.</a:t>
          </a:r>
        </a:p>
      </dsp:txBody>
      <dsp:txXfrm>
        <a:off x="1437631" y="531"/>
        <a:ext cx="6449068" cy="1244702"/>
      </dsp:txXfrm>
    </dsp:sp>
    <dsp:sp modelId="{059F7A32-4ED7-4F70-9F69-53FC55821520}">
      <dsp:nvSpPr>
        <dsp:cNvPr id="0" name=""/>
        <dsp:cNvSpPr/>
      </dsp:nvSpPr>
      <dsp:spPr>
        <a:xfrm>
          <a:off x="0" y="1556410"/>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DCAFD5-A472-42C9-8248-8675E300703D}">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6FCABB-9F8C-4939-99ED-BEFEBC1CB6DA}">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Warranty vs. Guarantee: A warranty is a promise about product quality, while a guarantee ensures obligations are fulfilled.</a:t>
          </a:r>
        </a:p>
      </dsp:txBody>
      <dsp:txXfrm>
        <a:off x="1437631" y="1556410"/>
        <a:ext cx="6449068" cy="1244702"/>
      </dsp:txXfrm>
    </dsp:sp>
    <dsp:sp modelId="{570CF1B1-2C93-4C6C-9994-F007B8455B6A}">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9635AE-ECCB-4689-8D96-9805359576BF}">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4D94DD-9300-4155-A6CF-0CBAF0D690D1}">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22350">
            <a:lnSpc>
              <a:spcPct val="90000"/>
            </a:lnSpc>
            <a:spcBef>
              <a:spcPct val="0"/>
            </a:spcBef>
            <a:spcAft>
              <a:spcPct val="35000"/>
            </a:spcAft>
            <a:buNone/>
          </a:pPr>
          <a:r>
            <a:rPr lang="en-US" sz="2300" kern="1200"/>
            <a:t>Covenant vs. Responsibility: A covenant is a contractual promise, while responsibility involves duties without financial penalties.</a:t>
          </a:r>
        </a:p>
      </dsp:txBody>
      <dsp:txXfrm>
        <a:off x="1437631" y="3112289"/>
        <a:ext cx="6449068" cy="12447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D22E4-1A3C-E44A-92D7-D73B5E827330}">
      <dsp:nvSpPr>
        <dsp:cNvPr id="0" name=""/>
        <dsp:cNvSpPr/>
      </dsp:nvSpPr>
      <dsp:spPr>
        <a:xfrm>
          <a:off x="2523744" y="1735"/>
          <a:ext cx="2839211" cy="75873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Key Principles of Tort Law:</a:t>
          </a:r>
        </a:p>
      </dsp:txBody>
      <dsp:txXfrm>
        <a:off x="2560782" y="38773"/>
        <a:ext cx="2765135" cy="684655"/>
      </dsp:txXfrm>
    </dsp:sp>
    <dsp:sp modelId="{79050F96-FAC1-E54D-BFF1-42926B450190}">
      <dsp:nvSpPr>
        <dsp:cNvPr id="0" name=""/>
        <dsp:cNvSpPr/>
      </dsp:nvSpPr>
      <dsp:spPr>
        <a:xfrm>
          <a:off x="2523744" y="798403"/>
          <a:ext cx="2839211" cy="75873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 Duty of care</a:t>
          </a:r>
        </a:p>
      </dsp:txBody>
      <dsp:txXfrm>
        <a:off x="2560782" y="835441"/>
        <a:ext cx="2765135" cy="684655"/>
      </dsp:txXfrm>
    </dsp:sp>
    <dsp:sp modelId="{E8399778-2602-D243-B4BD-D0202C81D876}">
      <dsp:nvSpPr>
        <dsp:cNvPr id="0" name=""/>
        <dsp:cNvSpPr/>
      </dsp:nvSpPr>
      <dsp:spPr>
        <a:xfrm>
          <a:off x="2523744" y="1595072"/>
          <a:ext cx="2839211" cy="75873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 Breach</a:t>
          </a:r>
        </a:p>
      </dsp:txBody>
      <dsp:txXfrm>
        <a:off x="2560782" y="1632110"/>
        <a:ext cx="2765135" cy="684655"/>
      </dsp:txXfrm>
    </dsp:sp>
    <dsp:sp modelId="{6833BA87-391C-9944-BFB8-5934236B8AD4}">
      <dsp:nvSpPr>
        <dsp:cNvPr id="0" name=""/>
        <dsp:cNvSpPr/>
      </dsp:nvSpPr>
      <dsp:spPr>
        <a:xfrm>
          <a:off x="2523744" y="2391740"/>
          <a:ext cx="2839211" cy="75873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 Causation</a:t>
          </a:r>
        </a:p>
      </dsp:txBody>
      <dsp:txXfrm>
        <a:off x="2560782" y="2428778"/>
        <a:ext cx="2765135" cy="684655"/>
      </dsp:txXfrm>
    </dsp:sp>
    <dsp:sp modelId="{44E74C80-7191-D94C-9294-7AF621EDDA38}">
      <dsp:nvSpPr>
        <dsp:cNvPr id="0" name=""/>
        <dsp:cNvSpPr/>
      </dsp:nvSpPr>
      <dsp:spPr>
        <a:xfrm>
          <a:off x="2523744" y="3188408"/>
          <a:ext cx="2839211" cy="758731"/>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 Damages</a:t>
          </a:r>
        </a:p>
      </dsp:txBody>
      <dsp:txXfrm>
        <a:off x="2560782" y="3225446"/>
        <a:ext cx="2765135" cy="6846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2E975-A6F1-3A4B-B1A8-39F70F4B6B92}">
      <dsp:nvSpPr>
        <dsp:cNvPr id="0" name=""/>
        <dsp:cNvSpPr/>
      </dsp:nvSpPr>
      <dsp:spPr>
        <a:xfrm>
          <a:off x="0" y="372452"/>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Key Challenges:</a:t>
          </a:r>
        </a:p>
      </dsp:txBody>
      <dsp:txXfrm>
        <a:off x="0" y="372452"/>
        <a:ext cx="2464593" cy="1478756"/>
      </dsp:txXfrm>
    </dsp:sp>
    <dsp:sp modelId="{E55F7FC5-289A-9640-9D4C-25C1D3C2D8EE}">
      <dsp:nvSpPr>
        <dsp:cNvPr id="0" name=""/>
        <dsp:cNvSpPr/>
      </dsp:nvSpPr>
      <dsp:spPr>
        <a:xfrm>
          <a:off x="2711053" y="372452"/>
          <a:ext cx="2464593" cy="1478756"/>
        </a:xfrm>
        <a:prstGeom prst="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 Scope of Liability</a:t>
          </a:r>
        </a:p>
      </dsp:txBody>
      <dsp:txXfrm>
        <a:off x="2711053" y="372452"/>
        <a:ext cx="2464593" cy="1478756"/>
      </dsp:txXfrm>
    </dsp:sp>
    <dsp:sp modelId="{838C976B-4691-894E-B8C4-0A9A5B7A1E9A}">
      <dsp:nvSpPr>
        <dsp:cNvPr id="0" name=""/>
        <dsp:cNvSpPr/>
      </dsp:nvSpPr>
      <dsp:spPr>
        <a:xfrm>
          <a:off x="5422106" y="372452"/>
          <a:ext cx="2464593" cy="1478756"/>
        </a:xfrm>
        <a:prstGeom prst="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 Unforeseen Events</a:t>
          </a:r>
        </a:p>
      </dsp:txBody>
      <dsp:txXfrm>
        <a:off x="5422106" y="372452"/>
        <a:ext cx="2464593" cy="1478756"/>
      </dsp:txXfrm>
    </dsp:sp>
    <dsp:sp modelId="{03303A74-7631-5042-8113-96BF378824EA}">
      <dsp:nvSpPr>
        <dsp:cNvPr id="0" name=""/>
        <dsp:cNvSpPr/>
      </dsp:nvSpPr>
      <dsp:spPr>
        <a:xfrm>
          <a:off x="1355526" y="2097667"/>
          <a:ext cx="2464593" cy="1478756"/>
        </a:xfrm>
        <a:prstGeom prst="rect">
          <a:avLst/>
        </a:prstGeom>
        <a:solidFill>
          <a:schemeClr val="accent2">
            <a:hueOff val="3511140"/>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 Overlap with Contractual Obligations</a:t>
          </a:r>
        </a:p>
      </dsp:txBody>
      <dsp:txXfrm>
        <a:off x="1355526" y="2097667"/>
        <a:ext cx="2464593" cy="1478756"/>
      </dsp:txXfrm>
    </dsp:sp>
    <dsp:sp modelId="{C39EF50C-EB9A-B846-A38F-1CA067DB016D}">
      <dsp:nvSpPr>
        <dsp:cNvPr id="0" name=""/>
        <dsp:cNvSpPr/>
      </dsp:nvSpPr>
      <dsp:spPr>
        <a:xfrm>
          <a:off x="4066579" y="2097667"/>
          <a:ext cx="2464593" cy="1478756"/>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 Varying Jurisdictional Interpretations</a:t>
          </a:r>
        </a:p>
      </dsp:txBody>
      <dsp:txXfrm>
        <a:off x="4066579" y="2097667"/>
        <a:ext cx="2464593" cy="147875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E81D9-9431-8E43-959E-F57C6B7ADC18}">
      <dsp:nvSpPr>
        <dsp:cNvPr id="0" name=""/>
        <dsp:cNvSpPr/>
      </dsp:nvSpPr>
      <dsp:spPr>
        <a:xfrm>
          <a:off x="0" y="39707"/>
          <a:ext cx="7886700" cy="88744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Key Reasons:</a:t>
          </a:r>
        </a:p>
      </dsp:txBody>
      <dsp:txXfrm>
        <a:off x="43321" y="83028"/>
        <a:ext cx="7800058" cy="800803"/>
      </dsp:txXfrm>
    </dsp:sp>
    <dsp:sp modelId="{87F04DAD-B2CF-E145-809C-2BCC1BA96ED4}">
      <dsp:nvSpPr>
        <dsp:cNvPr id="0" name=""/>
        <dsp:cNvSpPr/>
      </dsp:nvSpPr>
      <dsp:spPr>
        <a:xfrm>
          <a:off x="0" y="1033713"/>
          <a:ext cx="7886700" cy="887445"/>
        </a:xfrm>
        <a:prstGeom prst="roundRect">
          <a:avLst/>
        </a:prstGeom>
        <a:solidFill>
          <a:schemeClr val="accent2">
            <a:hueOff val="1560507"/>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 Codified Approach</a:t>
          </a:r>
        </a:p>
      </dsp:txBody>
      <dsp:txXfrm>
        <a:off x="43321" y="1077034"/>
        <a:ext cx="7800058" cy="800803"/>
      </dsp:txXfrm>
    </dsp:sp>
    <dsp:sp modelId="{75E9E3A3-12A3-0E4D-ABE9-EBAA222E834A}">
      <dsp:nvSpPr>
        <dsp:cNvPr id="0" name=""/>
        <dsp:cNvSpPr/>
      </dsp:nvSpPr>
      <dsp:spPr>
        <a:xfrm>
          <a:off x="0" y="2027718"/>
          <a:ext cx="7886700" cy="887445"/>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 Unified Liability Structure</a:t>
          </a:r>
        </a:p>
      </dsp:txBody>
      <dsp:txXfrm>
        <a:off x="43321" y="2071039"/>
        <a:ext cx="7800058" cy="800803"/>
      </dsp:txXfrm>
    </dsp:sp>
    <dsp:sp modelId="{C6DDEC6D-C858-6744-BC13-B4F28D5A05FE}">
      <dsp:nvSpPr>
        <dsp:cNvPr id="0" name=""/>
        <dsp:cNvSpPr/>
      </dsp:nvSpPr>
      <dsp:spPr>
        <a:xfrm>
          <a:off x="0" y="3021723"/>
          <a:ext cx="7886700" cy="887445"/>
        </a:xfrm>
        <a:prstGeom prst="round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 Less Reliance on Precedent</a:t>
          </a:r>
        </a:p>
      </dsp:txBody>
      <dsp:txXfrm>
        <a:off x="43321" y="3065044"/>
        <a:ext cx="7800058" cy="8008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DBC85-2CBB-A845-89CF-0A7BE9C658BF}">
      <dsp:nvSpPr>
        <dsp:cNvPr id="0" name=""/>
        <dsp:cNvSpPr/>
      </dsp:nvSpPr>
      <dsp:spPr>
        <a:xfrm>
          <a:off x="0" y="372452"/>
          <a:ext cx="2464593" cy="14787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Key Takeaways:</a:t>
          </a:r>
        </a:p>
      </dsp:txBody>
      <dsp:txXfrm>
        <a:off x="0" y="372452"/>
        <a:ext cx="2464593" cy="1478756"/>
      </dsp:txXfrm>
    </dsp:sp>
    <dsp:sp modelId="{3A2CB0DB-C9B6-E146-8A22-38F1D17315B0}">
      <dsp:nvSpPr>
        <dsp:cNvPr id="0" name=""/>
        <dsp:cNvSpPr/>
      </dsp:nvSpPr>
      <dsp:spPr>
        <a:xfrm>
          <a:off x="2711053" y="372452"/>
          <a:ext cx="2464593" cy="1478756"/>
        </a:xfrm>
        <a:prstGeom prst="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 Tort law brings unique challenges in contractual drafting.</a:t>
          </a:r>
        </a:p>
      </dsp:txBody>
      <dsp:txXfrm>
        <a:off x="2711053" y="372452"/>
        <a:ext cx="2464593" cy="1478756"/>
      </dsp:txXfrm>
    </dsp:sp>
    <dsp:sp modelId="{E58914DF-EF78-FB4A-A572-DD9828094052}">
      <dsp:nvSpPr>
        <dsp:cNvPr id="0" name=""/>
        <dsp:cNvSpPr/>
      </dsp:nvSpPr>
      <dsp:spPr>
        <a:xfrm>
          <a:off x="5422106" y="372452"/>
          <a:ext cx="2464593" cy="1478756"/>
        </a:xfrm>
        <a:prstGeom prst="rect">
          <a:avLst/>
        </a:prstGeom>
        <a:solidFill>
          <a:schemeClr val="accent2">
            <a:hueOff val="2340760"/>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 Tort and contract law operate independently in common law systems.</a:t>
          </a:r>
        </a:p>
      </dsp:txBody>
      <dsp:txXfrm>
        <a:off x="5422106" y="372452"/>
        <a:ext cx="2464593" cy="1478756"/>
      </dsp:txXfrm>
    </dsp:sp>
    <dsp:sp modelId="{234CA63C-9522-3B4C-8E65-01B45A9341BF}">
      <dsp:nvSpPr>
        <dsp:cNvPr id="0" name=""/>
        <dsp:cNvSpPr/>
      </dsp:nvSpPr>
      <dsp:spPr>
        <a:xfrm>
          <a:off x="1355526" y="2097667"/>
          <a:ext cx="2464593" cy="1478756"/>
        </a:xfrm>
        <a:prstGeom prst="rect">
          <a:avLst/>
        </a:prstGeom>
        <a:solidFill>
          <a:schemeClr val="accent2">
            <a:hueOff val="3511140"/>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 Civil law systems offer a unified, codified approach to liability.</a:t>
          </a:r>
        </a:p>
      </dsp:txBody>
      <dsp:txXfrm>
        <a:off x="1355526" y="2097667"/>
        <a:ext cx="2464593" cy="1478756"/>
      </dsp:txXfrm>
    </dsp:sp>
    <dsp:sp modelId="{F3DE0348-B703-F74E-9342-ED4A64F1BA9D}">
      <dsp:nvSpPr>
        <dsp:cNvPr id="0" name=""/>
        <dsp:cNvSpPr/>
      </dsp:nvSpPr>
      <dsp:spPr>
        <a:xfrm>
          <a:off x="4066579" y="2097667"/>
          <a:ext cx="2464593" cy="1478756"/>
        </a:xfrm>
        <a:prstGeom prst="rect">
          <a:avLst/>
        </a:prstGeom>
        <a:solidFill>
          <a:schemeClr val="accent2">
            <a:hueOff val="4681520"/>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 Understanding these differences is crucial for legal drafting.</a:t>
          </a:r>
        </a:p>
      </dsp:txBody>
      <dsp:txXfrm>
        <a:off x="4066579" y="2097667"/>
        <a:ext cx="2464593" cy="147875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A7BA2-D727-1049-AF75-3F18E5B02E62}" type="datetimeFigureOut">
              <a:rPr lang="en-US" smtClean="0"/>
              <a:t>9/19/24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957763-ABE3-914B-94A3-BA9575A7FD11}" type="slidenum">
              <a:rPr lang="en-US" smtClean="0"/>
              <a:t>‹#›</a:t>
            </a:fld>
            <a:endParaRPr lang="en-US"/>
          </a:p>
        </p:txBody>
      </p:sp>
    </p:spTree>
    <p:extLst>
      <p:ext uri="{BB962C8B-B14F-4D97-AF65-F5344CB8AC3E}">
        <p14:creationId xmlns:p14="http://schemas.microsoft.com/office/powerpoint/2010/main" val="2274976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a:t>=pCkL9UlmCOE</a:t>
            </a:r>
          </a:p>
        </p:txBody>
      </p:sp>
      <p:sp>
        <p:nvSpPr>
          <p:cNvPr id="4" name="Slide Number Placeholder 3"/>
          <p:cNvSpPr>
            <a:spLocks noGrp="1"/>
          </p:cNvSpPr>
          <p:nvPr>
            <p:ph type="sldNum" sz="quarter" idx="5"/>
          </p:nvPr>
        </p:nvSpPr>
        <p:spPr/>
        <p:txBody>
          <a:bodyPr/>
          <a:lstStyle/>
          <a:p>
            <a:fld id="{89957763-ABE3-914B-94A3-BA9575A7FD11}" type="slidenum">
              <a:rPr lang="en-US" smtClean="0"/>
              <a:t>13</a:t>
            </a:fld>
            <a:endParaRPr lang="en-US"/>
          </a:p>
        </p:txBody>
      </p:sp>
    </p:spTree>
    <p:extLst>
      <p:ext uri="{BB962C8B-B14F-4D97-AF65-F5344CB8AC3E}">
        <p14:creationId xmlns:p14="http://schemas.microsoft.com/office/powerpoint/2010/main" val="3676866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9/19/24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84F9D61-9303-40B4-9F7E-66A9B4EDC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562310"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intage weighing scales">
            <a:extLst>
              <a:ext uri="{FF2B5EF4-FFF2-40B4-BE49-F238E27FC236}">
                <a16:creationId xmlns:a16="http://schemas.microsoft.com/office/drawing/2014/main" id="{65A1663F-6502-A60F-9C95-D2CEB61F7D25}"/>
              </a:ext>
            </a:extLst>
          </p:cNvPr>
          <p:cNvPicPr>
            <a:picLocks noChangeAspect="1"/>
          </p:cNvPicPr>
          <p:nvPr/>
        </p:nvPicPr>
        <p:blipFill>
          <a:blip r:embed="rId2"/>
          <a:srcRect t="10947" r="1" b="35657"/>
          <a:stretch/>
        </p:blipFill>
        <p:spPr>
          <a:xfrm>
            <a:off x="20" y="-1"/>
            <a:ext cx="8562289"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id="{648D746A-0359-4EAE-8CF9-062E28169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51286" y="1051286"/>
            <a:ext cx="6858000" cy="4755427"/>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2168" y="1948171"/>
            <a:ext cx="3375793" cy="2661313"/>
          </a:xfrm>
        </p:spPr>
        <p:txBody>
          <a:bodyPr anchor="b">
            <a:normAutofit/>
          </a:bodyPr>
          <a:lstStyle/>
          <a:p>
            <a:pPr algn="l">
              <a:lnSpc>
                <a:spcPct val="90000"/>
              </a:lnSpc>
            </a:pPr>
            <a:r>
              <a:rPr lang="en-US" sz="2900">
                <a:solidFill>
                  <a:srgbClr val="FFFFFF"/>
                </a:solidFill>
              </a:rPr>
              <a:t>Liabilities vs. Responsibilities, Covenants, Warranty, Guarantee, and Indemnification</a:t>
            </a:r>
          </a:p>
        </p:txBody>
      </p:sp>
      <p:sp>
        <p:nvSpPr>
          <p:cNvPr id="3" name="Subtitle 2"/>
          <p:cNvSpPr>
            <a:spLocks noGrp="1"/>
          </p:cNvSpPr>
          <p:nvPr>
            <p:ph type="subTitle" idx="1"/>
          </p:nvPr>
        </p:nvSpPr>
        <p:spPr>
          <a:xfrm>
            <a:off x="442168" y="4814201"/>
            <a:ext cx="3375792" cy="1306820"/>
          </a:xfrm>
        </p:spPr>
        <p:txBody>
          <a:bodyPr anchor="t">
            <a:normAutofit/>
          </a:bodyPr>
          <a:lstStyle/>
          <a:p>
            <a:pPr algn="l"/>
            <a:r>
              <a:rPr lang="en-US">
                <a:solidFill>
                  <a:srgbClr val="FFFFFF"/>
                </a:solidFill>
              </a:rPr>
              <a:t>Understanding Key Legal Concepts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352" y="350196"/>
            <a:ext cx="3485178" cy="1624520"/>
          </a:xfrm>
        </p:spPr>
        <p:txBody>
          <a:bodyPr anchor="ctr">
            <a:normAutofit/>
          </a:bodyPr>
          <a:lstStyle/>
          <a:p>
            <a:r>
              <a:rPr lang="en-US" sz="3500"/>
              <a:t>Introduction</a:t>
            </a:r>
          </a:p>
        </p:txBody>
      </p:sp>
      <p:sp>
        <p:nvSpPr>
          <p:cNvPr id="3" name="Content Placeholder 2"/>
          <p:cNvSpPr>
            <a:spLocks noGrp="1"/>
          </p:cNvSpPr>
          <p:nvPr>
            <p:ph idx="1"/>
          </p:nvPr>
        </p:nvSpPr>
        <p:spPr>
          <a:xfrm>
            <a:off x="571351" y="2743200"/>
            <a:ext cx="3485179" cy="3613149"/>
          </a:xfrm>
        </p:spPr>
        <p:txBody>
          <a:bodyPr anchor="ctr">
            <a:normAutofit/>
          </a:bodyPr>
          <a:lstStyle/>
          <a:p>
            <a:r>
              <a:rPr lang="en-US" sz="1700"/>
              <a:t>In legal and business contexts, terms like liability, responsibility, covenant, warranty, guarantee, and indemnification are often used interchangeably, but they represent different obligations. This presentation explains the key differences between these concepts.</a:t>
            </a:r>
          </a:p>
        </p:txBody>
      </p:sp>
      <p:pic>
        <p:nvPicPr>
          <p:cNvPr id="5" name="Picture 4" descr="3D rendering of game pieces tied together with a rope">
            <a:extLst>
              <a:ext uri="{FF2B5EF4-FFF2-40B4-BE49-F238E27FC236}">
                <a16:creationId xmlns:a16="http://schemas.microsoft.com/office/drawing/2014/main" id="{F73CEE46-E2D3-6D14-D44E-D3BA753138EA}"/>
              </a:ext>
            </a:extLst>
          </p:cNvPr>
          <p:cNvPicPr>
            <a:picLocks noChangeAspect="1"/>
          </p:cNvPicPr>
          <p:nvPr/>
        </p:nvPicPr>
        <p:blipFill>
          <a:blip r:embed="rId2"/>
          <a:srcRect l="11886" r="38058"/>
          <a:stretch/>
        </p:blipFill>
        <p:spPr>
          <a:xfrm>
            <a:off x="4572000" y="1"/>
            <a:ext cx="4577118"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628650" y="365125"/>
            <a:ext cx="7381677" cy="1325563"/>
          </a:xfrm>
        </p:spPr>
        <p:txBody>
          <a:bodyPr>
            <a:normAutofit/>
          </a:bodyPr>
          <a:lstStyle/>
          <a:p>
            <a:r>
              <a:rPr lang="en-US" sz="4900"/>
              <a:t>Liability</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6917"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3"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7911" y="591829"/>
            <a:ext cx="10427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5"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46996" y="821124"/>
            <a:ext cx="68354"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6256" y="1336268"/>
            <a:ext cx="95786"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aphicFrame>
        <p:nvGraphicFramePr>
          <p:cNvPr id="5" name="Content Placeholder 2">
            <a:extLst>
              <a:ext uri="{FF2B5EF4-FFF2-40B4-BE49-F238E27FC236}">
                <a16:creationId xmlns:a16="http://schemas.microsoft.com/office/drawing/2014/main" id="{0A730BE1-1494-EEB9-5E49-E61654BF7699}"/>
              </a:ext>
            </a:extLst>
          </p:cNvPr>
          <p:cNvGraphicFramePr>
            <a:graphicFrameLocks noGrp="1"/>
          </p:cNvGraphicFramePr>
          <p:nvPr>
            <p:ph idx="1"/>
            <p:extLst>
              <p:ext uri="{D42A27DB-BD31-4B8C-83A1-F6EECF244321}">
                <p14:modId xmlns:p14="http://schemas.microsoft.com/office/powerpoint/2010/main" val="2552759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628650" y="365125"/>
            <a:ext cx="7381677" cy="1325563"/>
          </a:xfrm>
        </p:spPr>
        <p:txBody>
          <a:bodyPr>
            <a:normAutofit/>
          </a:bodyPr>
          <a:lstStyle/>
          <a:p>
            <a:r>
              <a:rPr lang="en-US" sz="4900"/>
              <a:t>Responsibility</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6917"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3"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7911" y="591829"/>
            <a:ext cx="10427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5"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46996" y="821124"/>
            <a:ext cx="68354"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6256" y="1336268"/>
            <a:ext cx="95786"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aphicFrame>
        <p:nvGraphicFramePr>
          <p:cNvPr id="5" name="Content Placeholder 2">
            <a:extLst>
              <a:ext uri="{FF2B5EF4-FFF2-40B4-BE49-F238E27FC236}">
                <a16:creationId xmlns:a16="http://schemas.microsoft.com/office/drawing/2014/main" id="{38838B87-71F1-4E4E-2F62-C38C90F4B75B}"/>
              </a:ext>
            </a:extLst>
          </p:cNvPr>
          <p:cNvGraphicFramePr>
            <a:graphicFrameLocks noGrp="1"/>
          </p:cNvGraphicFramePr>
          <p:nvPr>
            <p:ph idx="1"/>
            <p:extLst>
              <p:ext uri="{D42A27DB-BD31-4B8C-83A1-F6EECF244321}">
                <p14:modId xmlns:p14="http://schemas.microsoft.com/office/powerpoint/2010/main" val="3013338933"/>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1051" y="381935"/>
            <a:ext cx="7017080" cy="1200329"/>
          </a:xfrm>
        </p:spPr>
        <p:txBody>
          <a:bodyPr anchor="t">
            <a:normAutofit/>
          </a:bodyPr>
          <a:lstStyle/>
          <a:p>
            <a:r>
              <a:rPr lang="en-US" sz="7000"/>
              <a:t>Covenant</a:t>
            </a:r>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45650" y="554152"/>
            <a:ext cx="430632"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26ED3A14-3D0E-9C1A-FE67-C26AB95DBAFD}"/>
              </a:ext>
            </a:extLst>
          </p:cNvPr>
          <p:cNvGraphicFramePr>
            <a:graphicFrameLocks noGrp="1"/>
          </p:cNvGraphicFramePr>
          <p:nvPr>
            <p:ph idx="1"/>
            <p:extLst>
              <p:ext uri="{D42A27DB-BD31-4B8C-83A1-F6EECF244321}">
                <p14:modId xmlns:p14="http://schemas.microsoft.com/office/powerpoint/2010/main" val="1841034998"/>
              </p:ext>
            </p:extLst>
          </p:nvPr>
        </p:nvGraphicFramePr>
        <p:xfrm>
          <a:off x="891046" y="1825625"/>
          <a:ext cx="7017080" cy="439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1051" y="381935"/>
            <a:ext cx="7017080" cy="1200329"/>
          </a:xfrm>
        </p:spPr>
        <p:txBody>
          <a:bodyPr anchor="t">
            <a:normAutofit/>
          </a:bodyPr>
          <a:lstStyle/>
          <a:p>
            <a:r>
              <a:rPr lang="en-US" sz="7000"/>
              <a:t>Warranty</a:t>
            </a:r>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45650" y="554152"/>
            <a:ext cx="430632"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FA473FE-79D5-6000-B3D5-690746C645BF}"/>
              </a:ext>
            </a:extLst>
          </p:cNvPr>
          <p:cNvGraphicFramePr>
            <a:graphicFrameLocks noGrp="1"/>
          </p:cNvGraphicFramePr>
          <p:nvPr>
            <p:ph idx="1"/>
            <p:extLst>
              <p:ext uri="{D42A27DB-BD31-4B8C-83A1-F6EECF244321}">
                <p14:modId xmlns:p14="http://schemas.microsoft.com/office/powerpoint/2010/main" val="688502012"/>
              </p:ext>
            </p:extLst>
          </p:nvPr>
        </p:nvGraphicFramePr>
        <p:xfrm>
          <a:off x="891046" y="1825625"/>
          <a:ext cx="7017080" cy="439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1312"/>
            <a:ext cx="7879842" cy="1010264"/>
          </a:xfrm>
        </p:spPr>
        <p:txBody>
          <a:bodyPr anchor="ctr">
            <a:normAutofit/>
          </a:bodyPr>
          <a:lstStyle/>
          <a:p>
            <a:r>
              <a:rPr lang="en-US"/>
              <a:t>Guarantee</a:t>
            </a:r>
          </a:p>
        </p:txBody>
      </p:sp>
      <p:sp>
        <p:nvSpPr>
          <p:cNvPr id="19" name="Rectangle 18">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96012" cy="6314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1380864"/>
            <a:ext cx="787984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1" name="Content Placeholder 2">
            <a:extLst>
              <a:ext uri="{FF2B5EF4-FFF2-40B4-BE49-F238E27FC236}">
                <a16:creationId xmlns:a16="http://schemas.microsoft.com/office/drawing/2014/main" id="{37663001-326A-3007-A12B-F137EB35570E}"/>
              </a:ext>
            </a:extLst>
          </p:cNvPr>
          <p:cNvGraphicFramePr>
            <a:graphicFrameLocks noGrp="1"/>
          </p:cNvGraphicFramePr>
          <p:nvPr>
            <p:ph idx="1"/>
            <p:extLst>
              <p:ext uri="{D42A27DB-BD31-4B8C-83A1-F6EECF244321}">
                <p14:modId xmlns:p14="http://schemas.microsoft.com/office/powerpoint/2010/main" val="1009261923"/>
              </p:ext>
            </p:extLst>
          </p:nvPr>
        </p:nvGraphicFramePr>
        <p:xfrm>
          <a:off x="628650" y="1650222"/>
          <a:ext cx="7879842" cy="4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91051" y="381935"/>
            <a:ext cx="7017080" cy="1200329"/>
          </a:xfrm>
        </p:spPr>
        <p:txBody>
          <a:bodyPr anchor="t">
            <a:normAutofit/>
          </a:bodyPr>
          <a:lstStyle/>
          <a:p>
            <a:r>
              <a:rPr lang="en-US" sz="7000"/>
              <a:t>Indemnification</a:t>
            </a:r>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45650" y="554152"/>
            <a:ext cx="430632"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16"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31ECE29-1537-389D-D94A-36B8F7CDEBA9}"/>
              </a:ext>
            </a:extLst>
          </p:cNvPr>
          <p:cNvGraphicFramePr>
            <a:graphicFrameLocks noGrp="1"/>
          </p:cNvGraphicFramePr>
          <p:nvPr>
            <p:ph idx="1"/>
            <p:extLst>
              <p:ext uri="{D42A27DB-BD31-4B8C-83A1-F6EECF244321}">
                <p14:modId xmlns:p14="http://schemas.microsoft.com/office/powerpoint/2010/main" val="2866577568"/>
              </p:ext>
            </p:extLst>
          </p:nvPr>
        </p:nvGraphicFramePr>
        <p:xfrm>
          <a:off x="891046" y="1825625"/>
          <a:ext cx="7017080" cy="439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256032"/>
            <a:ext cx="7879842" cy="1014984"/>
          </a:xfrm>
        </p:spPr>
        <p:txBody>
          <a:bodyPr anchor="b">
            <a:normAutofit/>
          </a:bodyPr>
          <a:lstStyle/>
          <a:p>
            <a:r>
              <a:rPr lang="en-US"/>
              <a:t>Key Differences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464" y="1634502"/>
            <a:ext cx="783869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30936" y="1538176"/>
            <a:ext cx="1405092"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14" name="Content Placeholder 2">
            <a:extLst>
              <a:ext uri="{FF2B5EF4-FFF2-40B4-BE49-F238E27FC236}">
                <a16:creationId xmlns:a16="http://schemas.microsoft.com/office/drawing/2014/main" id="{893A5D0D-2D4C-C812-DB3B-952AFA860B8F}"/>
              </a:ext>
            </a:extLst>
          </p:cNvPr>
          <p:cNvGraphicFramePr>
            <a:graphicFrameLocks noGrp="1"/>
          </p:cNvGraphicFramePr>
          <p:nvPr>
            <p:ph idx="1"/>
            <p:extLst>
              <p:ext uri="{D42A27DB-BD31-4B8C-83A1-F6EECF244321}">
                <p14:modId xmlns:p14="http://schemas.microsoft.com/office/powerpoint/2010/main" val="3296962631"/>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986118" y="735106"/>
            <a:ext cx="7540322" cy="2928470"/>
          </a:xfrm>
        </p:spPr>
        <p:txBody>
          <a:bodyPr anchor="b">
            <a:normAutofit/>
          </a:bodyPr>
          <a:lstStyle/>
          <a:p>
            <a:pPr algn="l"/>
            <a:r>
              <a:rPr lang="en-US" sz="4200">
                <a:solidFill>
                  <a:srgbClr val="FFFFFF"/>
                </a:solidFill>
              </a:rPr>
              <a:t>Tort Law and Contractual Drafting Challenges</a:t>
            </a:r>
          </a:p>
        </p:txBody>
      </p:sp>
      <p:sp>
        <p:nvSpPr>
          <p:cNvPr id="3" name="Subtitle 2"/>
          <p:cNvSpPr>
            <a:spLocks noGrp="1"/>
          </p:cNvSpPr>
          <p:nvPr>
            <p:ph type="subTitle" idx="1"/>
          </p:nvPr>
        </p:nvSpPr>
        <p:spPr>
          <a:xfrm>
            <a:off x="1013011" y="4870824"/>
            <a:ext cx="7504463" cy="1458258"/>
          </a:xfrm>
        </p:spPr>
        <p:txBody>
          <a:bodyPr anchor="ctr">
            <a:normAutofit/>
          </a:bodyPr>
          <a:lstStyle/>
          <a:p>
            <a:pPr algn="l"/>
            <a:r>
              <a:t>Understanding Tort Law, Drafting Complexities, and Civil Law Differences</a:t>
            </a:r>
            <a:endParaRPr lang="en-C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Pin page">
            <a:extLst>
              <a:ext uri="{FF2B5EF4-FFF2-40B4-BE49-F238E27FC236}">
                <a16:creationId xmlns:a16="http://schemas.microsoft.com/office/drawing/2014/main" id="{BFE6F45A-EFA2-C0BC-9DC7-BF89ED5441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833" b="2181"/>
          <a:stretch/>
        </p:blipFill>
        <p:spPr bwMode="auto">
          <a:xfrm>
            <a:off x="20" y="1282"/>
            <a:ext cx="9143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97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ory">
            <a:extLst>
              <a:ext uri="{FF2B5EF4-FFF2-40B4-BE49-F238E27FC236}">
                <a16:creationId xmlns:a16="http://schemas.microsoft.com/office/drawing/2014/main" id="{43147434-3657-EB72-40D9-87080950E9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819150"/>
            <a:ext cx="8940800" cy="521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44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PT - High Profile Tort Case: Liebeck v. McDonald's Restaurants PowerPoint  Presentation - ID:422472">
            <a:extLst>
              <a:ext uri="{FF2B5EF4-FFF2-40B4-BE49-F238E27FC236}">
                <a16:creationId xmlns:a16="http://schemas.microsoft.com/office/drawing/2014/main" id="{E684F037-59D9-A75F-F301-C21490809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903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Introduction to Tort Law</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917FEAB-5D29-585A-BD72-8581147EC979}"/>
              </a:ext>
            </a:extLst>
          </p:cNvPr>
          <p:cNvGraphicFramePr>
            <a:graphicFrameLocks noGrp="1"/>
          </p:cNvGraphicFramePr>
          <p:nvPr>
            <p:ph idx="1"/>
            <p:extLst>
              <p:ext uri="{D42A27DB-BD31-4B8C-83A1-F6EECF244321}">
                <p14:modId xmlns:p14="http://schemas.microsoft.com/office/powerpoint/2010/main" val="3507702849"/>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pPr>
              <a:lnSpc>
                <a:spcPct val="90000"/>
              </a:lnSpc>
            </a:pPr>
            <a:r>
              <a:rPr lang="en-US" sz="4300"/>
              <a:t>Challenges in Drafting Clauses Around Tort Law</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6AA5DE7-F2B6-1B19-3619-E7BA0FA51E3A}"/>
              </a:ext>
            </a:extLst>
          </p:cNvPr>
          <p:cNvGraphicFramePr>
            <a:graphicFrameLocks noGrp="1"/>
          </p:cNvGraphicFramePr>
          <p:nvPr>
            <p:ph idx="1"/>
            <p:extLst>
              <p:ext uri="{D42A27DB-BD31-4B8C-83A1-F6EECF244321}">
                <p14:modId xmlns:p14="http://schemas.microsoft.com/office/powerpoint/2010/main" val="1361768348"/>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Why No Equivalent in Civil Law?</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CB07A70-460D-BC57-F095-96E898862173}"/>
              </a:ext>
            </a:extLst>
          </p:cNvPr>
          <p:cNvGraphicFramePr>
            <a:graphicFrameLocks noGrp="1"/>
          </p:cNvGraphicFramePr>
          <p:nvPr>
            <p:ph idx="1"/>
            <p:extLst>
              <p:ext uri="{D42A27DB-BD31-4B8C-83A1-F6EECF244321}">
                <p14:modId xmlns:p14="http://schemas.microsoft.com/office/powerpoint/2010/main" val="4107250772"/>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65125"/>
            <a:ext cx="7886700" cy="1325563"/>
          </a:xfrm>
        </p:spPr>
        <p:txBody>
          <a:bodyPr>
            <a:normAutofit/>
          </a:bodyPr>
          <a:lstStyle/>
          <a:p>
            <a:r>
              <a:rPr lang="en-US" sz="4700"/>
              <a:t>Conclusion</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865313"/>
            <a:ext cx="7818120" cy="18288"/>
          </a:xfrm>
          <a:custGeom>
            <a:avLst/>
            <a:gdLst>
              <a:gd name="connsiteX0" fmla="*/ 0 w 7818120"/>
              <a:gd name="connsiteY0" fmla="*/ 0 h 18288"/>
              <a:gd name="connsiteX1" fmla="*/ 416966 w 7818120"/>
              <a:gd name="connsiteY1" fmla="*/ 0 h 18288"/>
              <a:gd name="connsiteX2" fmla="*/ 1146658 w 7818120"/>
              <a:gd name="connsiteY2" fmla="*/ 0 h 18288"/>
              <a:gd name="connsiteX3" fmla="*/ 1563624 w 7818120"/>
              <a:gd name="connsiteY3" fmla="*/ 0 h 18288"/>
              <a:gd name="connsiteX4" fmla="*/ 2136953 w 7818120"/>
              <a:gd name="connsiteY4" fmla="*/ 0 h 18288"/>
              <a:gd name="connsiteX5" fmla="*/ 2944825 w 7818120"/>
              <a:gd name="connsiteY5" fmla="*/ 0 h 18288"/>
              <a:gd name="connsiteX6" fmla="*/ 3596335 w 7818120"/>
              <a:gd name="connsiteY6" fmla="*/ 0 h 18288"/>
              <a:gd name="connsiteX7" fmla="*/ 4326026 w 7818120"/>
              <a:gd name="connsiteY7" fmla="*/ 0 h 18288"/>
              <a:gd name="connsiteX8" fmla="*/ 4899355 w 7818120"/>
              <a:gd name="connsiteY8" fmla="*/ 0 h 18288"/>
              <a:gd name="connsiteX9" fmla="*/ 5550865 w 7818120"/>
              <a:gd name="connsiteY9" fmla="*/ 0 h 18288"/>
              <a:gd name="connsiteX10" fmla="*/ 6358738 w 7818120"/>
              <a:gd name="connsiteY10" fmla="*/ 0 h 18288"/>
              <a:gd name="connsiteX11" fmla="*/ 6853885 w 7818120"/>
              <a:gd name="connsiteY11" fmla="*/ 0 h 18288"/>
              <a:gd name="connsiteX12" fmla="*/ 7818120 w 7818120"/>
              <a:gd name="connsiteY12" fmla="*/ 0 h 18288"/>
              <a:gd name="connsiteX13" fmla="*/ 7818120 w 7818120"/>
              <a:gd name="connsiteY13" fmla="*/ 18288 h 18288"/>
              <a:gd name="connsiteX14" fmla="*/ 7244791 w 7818120"/>
              <a:gd name="connsiteY14" fmla="*/ 18288 h 18288"/>
              <a:gd name="connsiteX15" fmla="*/ 6827825 w 7818120"/>
              <a:gd name="connsiteY15" fmla="*/ 18288 h 18288"/>
              <a:gd name="connsiteX16" fmla="*/ 6176315 w 7818120"/>
              <a:gd name="connsiteY16" fmla="*/ 18288 h 18288"/>
              <a:gd name="connsiteX17" fmla="*/ 5681167 w 7818120"/>
              <a:gd name="connsiteY17" fmla="*/ 18288 h 18288"/>
              <a:gd name="connsiteX18" fmla="*/ 5029657 w 7818120"/>
              <a:gd name="connsiteY18" fmla="*/ 18288 h 18288"/>
              <a:gd name="connsiteX19" fmla="*/ 4378147 w 7818120"/>
              <a:gd name="connsiteY19" fmla="*/ 18288 h 18288"/>
              <a:gd name="connsiteX20" fmla="*/ 3726637 w 7818120"/>
              <a:gd name="connsiteY20" fmla="*/ 18288 h 18288"/>
              <a:gd name="connsiteX21" fmla="*/ 3075127 w 7818120"/>
              <a:gd name="connsiteY21" fmla="*/ 18288 h 18288"/>
              <a:gd name="connsiteX22" fmla="*/ 2501798 w 7818120"/>
              <a:gd name="connsiteY22" fmla="*/ 18288 h 18288"/>
              <a:gd name="connsiteX23" fmla="*/ 1772107 w 7818120"/>
              <a:gd name="connsiteY23" fmla="*/ 18288 h 18288"/>
              <a:gd name="connsiteX24" fmla="*/ 1120597 w 7818120"/>
              <a:gd name="connsiteY24" fmla="*/ 18288 h 18288"/>
              <a:gd name="connsiteX25" fmla="*/ 0 w 7818120"/>
              <a:gd name="connsiteY25" fmla="*/ 18288 h 18288"/>
              <a:gd name="connsiteX26" fmla="*/ 0 w 7818120"/>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8288"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7988" y="7702"/>
                  <a:pt x="7817908" y="13511"/>
                  <a:pt x="7818120" y="18288"/>
                </a:cubicBezTo>
                <a:cubicBezTo>
                  <a:pt x="7698847" y="-3267"/>
                  <a:pt x="7390924" y="22979"/>
                  <a:pt x="7244791" y="18288"/>
                </a:cubicBezTo>
                <a:cubicBezTo>
                  <a:pt x="7098658" y="13597"/>
                  <a:pt x="6952735" y="29357"/>
                  <a:pt x="6827825" y="18288"/>
                </a:cubicBezTo>
                <a:cubicBezTo>
                  <a:pt x="6702915" y="7219"/>
                  <a:pt x="6338661" y="34530"/>
                  <a:pt x="6176315" y="18288"/>
                </a:cubicBezTo>
                <a:cubicBezTo>
                  <a:pt x="6013969" y="2047"/>
                  <a:pt x="5850602" y="6362"/>
                  <a:pt x="5681167" y="18288"/>
                </a:cubicBezTo>
                <a:cubicBezTo>
                  <a:pt x="5511732" y="30214"/>
                  <a:pt x="5312143" y="419"/>
                  <a:pt x="5029657" y="18288"/>
                </a:cubicBezTo>
                <a:cubicBezTo>
                  <a:pt x="4747171" y="36158"/>
                  <a:pt x="4655062" y="30740"/>
                  <a:pt x="4378147" y="18288"/>
                </a:cubicBezTo>
                <a:cubicBezTo>
                  <a:pt x="4101232" y="5837"/>
                  <a:pt x="4037646" y="44706"/>
                  <a:pt x="3726637" y="18288"/>
                </a:cubicBezTo>
                <a:cubicBezTo>
                  <a:pt x="3415628" y="-8130"/>
                  <a:pt x="3321756" y="45507"/>
                  <a:pt x="3075127" y="18288"/>
                </a:cubicBezTo>
                <a:cubicBezTo>
                  <a:pt x="2828498" y="-8931"/>
                  <a:pt x="2684733" y="14853"/>
                  <a:pt x="2501798" y="18288"/>
                </a:cubicBezTo>
                <a:cubicBezTo>
                  <a:pt x="2318863" y="21723"/>
                  <a:pt x="2121844" y="-13013"/>
                  <a:pt x="1772107" y="18288"/>
                </a:cubicBezTo>
                <a:cubicBezTo>
                  <a:pt x="1422370" y="49589"/>
                  <a:pt x="1431548" y="31666"/>
                  <a:pt x="1120597" y="18288"/>
                </a:cubicBezTo>
                <a:cubicBezTo>
                  <a:pt x="809646" y="4911"/>
                  <a:pt x="246393" y="56240"/>
                  <a:pt x="0" y="18288"/>
                </a:cubicBezTo>
                <a:cubicBezTo>
                  <a:pt x="129" y="13298"/>
                  <a:pt x="-675" y="6857"/>
                  <a:pt x="0" y="0"/>
                </a:cubicBezTo>
                <a:close/>
              </a:path>
              <a:path w="7818120" h="18288"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8132" y="8833"/>
                  <a:pt x="7818660" y="9830"/>
                  <a:pt x="7818120" y="18288"/>
                </a:cubicBezTo>
                <a:cubicBezTo>
                  <a:pt x="7610240" y="4606"/>
                  <a:pt x="7521789" y="7721"/>
                  <a:pt x="7401154" y="18288"/>
                </a:cubicBezTo>
                <a:cubicBezTo>
                  <a:pt x="7280519" y="28855"/>
                  <a:pt x="6930719" y="4225"/>
                  <a:pt x="6593281" y="18288"/>
                </a:cubicBezTo>
                <a:cubicBezTo>
                  <a:pt x="6255843" y="32351"/>
                  <a:pt x="6286682" y="1162"/>
                  <a:pt x="6098134" y="18288"/>
                </a:cubicBezTo>
                <a:cubicBezTo>
                  <a:pt x="5909586" y="35414"/>
                  <a:pt x="5602789" y="48596"/>
                  <a:pt x="5446624" y="18288"/>
                </a:cubicBezTo>
                <a:cubicBezTo>
                  <a:pt x="5290459" y="-12020"/>
                  <a:pt x="4917039" y="21960"/>
                  <a:pt x="4638751" y="18288"/>
                </a:cubicBezTo>
                <a:cubicBezTo>
                  <a:pt x="4360463" y="14616"/>
                  <a:pt x="4304690" y="5450"/>
                  <a:pt x="3987241" y="18288"/>
                </a:cubicBezTo>
                <a:cubicBezTo>
                  <a:pt x="3669792" y="31127"/>
                  <a:pt x="3758742" y="32551"/>
                  <a:pt x="3570275" y="18288"/>
                </a:cubicBezTo>
                <a:cubicBezTo>
                  <a:pt x="3381808" y="4025"/>
                  <a:pt x="3267153" y="36200"/>
                  <a:pt x="3075127" y="18288"/>
                </a:cubicBezTo>
                <a:cubicBezTo>
                  <a:pt x="2883101" y="376"/>
                  <a:pt x="2665825" y="10973"/>
                  <a:pt x="2267255" y="18288"/>
                </a:cubicBezTo>
                <a:cubicBezTo>
                  <a:pt x="1868685" y="25603"/>
                  <a:pt x="1884698" y="28410"/>
                  <a:pt x="1615745" y="18288"/>
                </a:cubicBezTo>
                <a:cubicBezTo>
                  <a:pt x="1346792" y="8167"/>
                  <a:pt x="1320952" y="10430"/>
                  <a:pt x="1120597" y="18288"/>
                </a:cubicBezTo>
                <a:cubicBezTo>
                  <a:pt x="920242" y="26146"/>
                  <a:pt x="556507" y="50790"/>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80574AF-B7B8-2CA9-5AF1-EB3B5AE4F315}"/>
              </a:ext>
            </a:extLst>
          </p:cNvPr>
          <p:cNvGraphicFramePr>
            <a:graphicFrameLocks noGrp="1"/>
          </p:cNvGraphicFramePr>
          <p:nvPr>
            <p:ph idx="1"/>
            <p:extLst>
              <p:ext uri="{D42A27DB-BD31-4B8C-83A1-F6EECF244321}">
                <p14:modId xmlns:p14="http://schemas.microsoft.com/office/powerpoint/2010/main" val="2020107519"/>
              </p:ext>
            </p:extLst>
          </p:nvPr>
        </p:nvGraphicFramePr>
        <p:xfrm>
          <a:off x="628650" y="2228087"/>
          <a:ext cx="78867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TotalTime>
  <Words>641</Words>
  <Application>Microsoft Macintosh PowerPoint</Application>
  <PresentationFormat>On-screen Show (4:3)</PresentationFormat>
  <Paragraphs>60</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Arial</vt:lpstr>
      <vt:lpstr>Calibri</vt:lpstr>
      <vt:lpstr>Office Theme</vt:lpstr>
      <vt:lpstr>Liabilities vs. Responsibilities, Covenants, Warranty, Guarantee, and Indemnification</vt:lpstr>
      <vt:lpstr>Introduction</vt:lpstr>
      <vt:lpstr>Liability</vt:lpstr>
      <vt:lpstr>Responsibility</vt:lpstr>
      <vt:lpstr>Covenant</vt:lpstr>
      <vt:lpstr>Warranty</vt:lpstr>
      <vt:lpstr>Guarantee</vt:lpstr>
      <vt:lpstr>Indemnification</vt:lpstr>
      <vt:lpstr>Key Differences</vt:lpstr>
      <vt:lpstr>Tort Law and Contractual Drafting Challenges</vt:lpstr>
      <vt:lpstr>PowerPoint Presentation</vt:lpstr>
      <vt:lpstr>PowerPoint Presentation</vt:lpstr>
      <vt:lpstr>PowerPoint Presentation</vt:lpstr>
      <vt:lpstr>Introduction to Tort Law</vt:lpstr>
      <vt:lpstr>Challenges in Drafting Clauses Around Tort Law</vt:lpstr>
      <vt:lpstr>Why No Equivalent in Civil Law?</vt:lpstr>
      <vt:lpstr>Conclusion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Paola Fonseca</cp:lastModifiedBy>
  <cp:revision>2</cp:revision>
  <dcterms:created xsi:type="dcterms:W3CDTF">2013-01-27T09:14:16Z</dcterms:created>
  <dcterms:modified xsi:type="dcterms:W3CDTF">2024-09-19T19:17:03Z</dcterms:modified>
  <cp:category/>
</cp:coreProperties>
</file>