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6"/>
  </p:normalViewPr>
  <p:slideViewPr>
    <p:cSldViewPr snapToGrid="0" snapToObjects="1">
      <p:cViewPr varScale="1">
        <p:scale>
          <a:sx n="106" d="100"/>
          <a:sy n="106" d="100"/>
        </p:scale>
        <p:origin x="60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0.png"/><Relationship Id="rId7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1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5.svg"/></Relationships>
</file>

<file path=ppt/diagrams/_rels/data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2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25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4.png"/><Relationship Id="rId7" Type="http://schemas.openxmlformats.org/officeDocument/2006/relationships/image" Target="../media/image2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5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0.png"/><Relationship Id="rId7" Type="http://schemas.openxmlformats.org/officeDocument/2006/relationships/image" Target="../media/image14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1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5.svg"/></Relationships>
</file>

<file path=ppt/diagrams/_rels/drawing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24.png"/><Relationship Id="rId7" Type="http://schemas.openxmlformats.org/officeDocument/2006/relationships/image" Target="../media/image1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25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14.png"/><Relationship Id="rId7" Type="http://schemas.openxmlformats.org/officeDocument/2006/relationships/image" Target="../media/image28.png"/><Relationship Id="rId2" Type="http://schemas.openxmlformats.org/officeDocument/2006/relationships/image" Target="../media/image13.svg"/><Relationship Id="rId1" Type="http://schemas.openxmlformats.org/officeDocument/2006/relationships/image" Target="../media/image12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D663C0-5DBD-476D-9E29-F723D14B5C48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731B567-5CA6-4368-A91F-30B9726F0B4F}">
      <dgm:prSet/>
      <dgm:spPr/>
      <dgm:t>
        <a:bodyPr/>
        <a:lstStyle/>
        <a:p>
          <a:r>
            <a:rPr lang="en-US"/>
            <a:t>Purpose:</a:t>
          </a:r>
        </a:p>
      </dgm:t>
    </dgm:pt>
    <dgm:pt modelId="{E2176C03-FD46-4556-BBE7-186766283648}" type="parTrans" cxnId="{AFFE9AD4-F0EC-408A-A458-F8EF2313DAE0}">
      <dgm:prSet/>
      <dgm:spPr/>
      <dgm:t>
        <a:bodyPr/>
        <a:lstStyle/>
        <a:p>
          <a:endParaRPr lang="en-US"/>
        </a:p>
      </dgm:t>
    </dgm:pt>
    <dgm:pt modelId="{465FE269-3537-4FCC-ADBC-3EC33535095F}" type="sibTrans" cxnId="{AFFE9AD4-F0EC-408A-A458-F8EF2313DAE0}">
      <dgm:prSet/>
      <dgm:spPr/>
      <dgm:t>
        <a:bodyPr/>
        <a:lstStyle/>
        <a:p>
          <a:endParaRPr lang="en-US"/>
        </a:p>
      </dgm:t>
    </dgm:pt>
    <dgm:pt modelId="{3A725E80-74A5-4DFB-8288-9A5BDE45F79D}">
      <dgm:prSet/>
      <dgm:spPr/>
      <dgm:t>
        <a:bodyPr/>
        <a:lstStyle/>
        <a:p>
          <a:r>
            <a:rPr lang="en-US"/>
            <a:t>The consideration section explains what each party is agreeing to provide in exchange for the agreement.</a:t>
          </a:r>
        </a:p>
      </dgm:t>
    </dgm:pt>
    <dgm:pt modelId="{B41C271B-4A5E-4EED-AEDE-2FF5C81F8604}" type="parTrans" cxnId="{5E4696B1-DA24-496E-9F55-8AA5340D8C28}">
      <dgm:prSet/>
      <dgm:spPr/>
      <dgm:t>
        <a:bodyPr/>
        <a:lstStyle/>
        <a:p>
          <a:endParaRPr lang="en-US"/>
        </a:p>
      </dgm:t>
    </dgm:pt>
    <dgm:pt modelId="{B822DC21-B535-4CE8-BDF5-F4FB866140BB}" type="sibTrans" cxnId="{5E4696B1-DA24-496E-9F55-8AA5340D8C28}">
      <dgm:prSet/>
      <dgm:spPr/>
      <dgm:t>
        <a:bodyPr/>
        <a:lstStyle/>
        <a:p>
          <a:endParaRPr lang="en-US"/>
        </a:p>
      </dgm:t>
    </dgm:pt>
    <dgm:pt modelId="{FCA6E597-3E28-4548-939A-49AC6EFB347B}">
      <dgm:prSet/>
      <dgm:spPr/>
      <dgm:t>
        <a:bodyPr/>
        <a:lstStyle/>
        <a:p>
          <a:r>
            <a:rPr lang="en-US"/>
            <a:t>Example:</a:t>
          </a:r>
        </a:p>
      </dgm:t>
    </dgm:pt>
    <dgm:pt modelId="{D8CE28B5-C2BC-4D48-9D8A-D2CB5413424C}" type="parTrans" cxnId="{A7F06882-2D6A-4E15-BA0B-4469A8D37DCE}">
      <dgm:prSet/>
      <dgm:spPr/>
      <dgm:t>
        <a:bodyPr/>
        <a:lstStyle/>
        <a:p>
          <a:endParaRPr lang="en-US"/>
        </a:p>
      </dgm:t>
    </dgm:pt>
    <dgm:pt modelId="{3475E0C8-9ED6-43B1-8214-ED92C063582A}" type="sibTrans" cxnId="{A7F06882-2D6A-4E15-BA0B-4469A8D37DCE}">
      <dgm:prSet/>
      <dgm:spPr/>
      <dgm:t>
        <a:bodyPr/>
        <a:lstStyle/>
        <a:p>
          <a:endParaRPr lang="en-US"/>
        </a:p>
      </dgm:t>
    </dgm:pt>
    <dgm:pt modelId="{B5D80BA6-AC69-42D7-8B8A-C6A08DF1A856}">
      <dgm:prSet/>
      <dgm:spPr/>
      <dgm:t>
        <a:bodyPr/>
        <a:lstStyle/>
        <a:p>
          <a:r>
            <a:rPr lang="en-US"/>
            <a:t>“[Party A] hereby engages [Party B] to provide [services], and [Party B] agrees to provide [type of services] under the terms of this agreement.”</a:t>
          </a:r>
        </a:p>
      </dgm:t>
    </dgm:pt>
    <dgm:pt modelId="{D2E58147-FA67-4895-BF48-D6FE43B6F790}" type="parTrans" cxnId="{1770A300-71EE-40F4-A9CD-77C8ED4F6575}">
      <dgm:prSet/>
      <dgm:spPr/>
      <dgm:t>
        <a:bodyPr/>
        <a:lstStyle/>
        <a:p>
          <a:endParaRPr lang="en-US"/>
        </a:p>
      </dgm:t>
    </dgm:pt>
    <dgm:pt modelId="{0C1C1B77-7DC7-4CC3-A338-2ADC39AAF664}" type="sibTrans" cxnId="{1770A300-71EE-40F4-A9CD-77C8ED4F6575}">
      <dgm:prSet/>
      <dgm:spPr/>
      <dgm:t>
        <a:bodyPr/>
        <a:lstStyle/>
        <a:p>
          <a:endParaRPr lang="en-US"/>
        </a:p>
      </dgm:t>
    </dgm:pt>
    <dgm:pt modelId="{049796C8-580F-474A-ADAF-1D76026C4560}" type="pres">
      <dgm:prSet presAssocID="{2FD663C0-5DBD-476D-9E29-F723D14B5C48}" presName="Name0" presStyleCnt="0">
        <dgm:presLayoutVars>
          <dgm:dir/>
          <dgm:resizeHandles val="exact"/>
        </dgm:presLayoutVars>
      </dgm:prSet>
      <dgm:spPr/>
    </dgm:pt>
    <dgm:pt modelId="{CAD3BE6D-4253-9D41-8D07-128C3B212389}" type="pres">
      <dgm:prSet presAssocID="{1731B567-5CA6-4368-A91F-30B9726F0B4F}" presName="node" presStyleLbl="node1" presStyleIdx="0" presStyleCnt="4">
        <dgm:presLayoutVars>
          <dgm:bulletEnabled val="1"/>
        </dgm:presLayoutVars>
      </dgm:prSet>
      <dgm:spPr/>
    </dgm:pt>
    <dgm:pt modelId="{52A2868F-1549-B44D-A9FA-3110A22F25F4}" type="pres">
      <dgm:prSet presAssocID="{465FE269-3537-4FCC-ADBC-3EC33535095F}" presName="sibTrans" presStyleLbl="sibTrans1D1" presStyleIdx="0" presStyleCnt="3"/>
      <dgm:spPr/>
    </dgm:pt>
    <dgm:pt modelId="{CA806B85-1535-CC42-9A1D-080B5BCA333F}" type="pres">
      <dgm:prSet presAssocID="{465FE269-3537-4FCC-ADBC-3EC33535095F}" presName="connectorText" presStyleLbl="sibTrans1D1" presStyleIdx="0" presStyleCnt="3"/>
      <dgm:spPr/>
    </dgm:pt>
    <dgm:pt modelId="{F1722D9D-240B-FD44-A6A9-BD7FDD2FFCF3}" type="pres">
      <dgm:prSet presAssocID="{3A725E80-74A5-4DFB-8288-9A5BDE45F79D}" presName="node" presStyleLbl="node1" presStyleIdx="1" presStyleCnt="4">
        <dgm:presLayoutVars>
          <dgm:bulletEnabled val="1"/>
        </dgm:presLayoutVars>
      </dgm:prSet>
      <dgm:spPr/>
    </dgm:pt>
    <dgm:pt modelId="{6303483E-0C9D-6649-AE27-F0D641B6A271}" type="pres">
      <dgm:prSet presAssocID="{B822DC21-B535-4CE8-BDF5-F4FB866140BB}" presName="sibTrans" presStyleLbl="sibTrans1D1" presStyleIdx="1" presStyleCnt="3"/>
      <dgm:spPr/>
    </dgm:pt>
    <dgm:pt modelId="{6F9DE044-8B0D-584B-8F31-85F267C22EB8}" type="pres">
      <dgm:prSet presAssocID="{B822DC21-B535-4CE8-BDF5-F4FB866140BB}" presName="connectorText" presStyleLbl="sibTrans1D1" presStyleIdx="1" presStyleCnt="3"/>
      <dgm:spPr/>
    </dgm:pt>
    <dgm:pt modelId="{09A9BD6C-56E3-054B-A7B2-439FEDA372C5}" type="pres">
      <dgm:prSet presAssocID="{FCA6E597-3E28-4548-939A-49AC6EFB347B}" presName="node" presStyleLbl="node1" presStyleIdx="2" presStyleCnt="4">
        <dgm:presLayoutVars>
          <dgm:bulletEnabled val="1"/>
        </dgm:presLayoutVars>
      </dgm:prSet>
      <dgm:spPr/>
    </dgm:pt>
    <dgm:pt modelId="{7C03B33A-EEC4-8545-BDEF-F6F44B53C12E}" type="pres">
      <dgm:prSet presAssocID="{3475E0C8-9ED6-43B1-8214-ED92C063582A}" presName="sibTrans" presStyleLbl="sibTrans1D1" presStyleIdx="2" presStyleCnt="3"/>
      <dgm:spPr/>
    </dgm:pt>
    <dgm:pt modelId="{8B7ACE35-1AAB-D749-8452-31674ACD19C1}" type="pres">
      <dgm:prSet presAssocID="{3475E0C8-9ED6-43B1-8214-ED92C063582A}" presName="connectorText" presStyleLbl="sibTrans1D1" presStyleIdx="2" presStyleCnt="3"/>
      <dgm:spPr/>
    </dgm:pt>
    <dgm:pt modelId="{2B8C7DD7-981F-C94C-995A-94E4A6E0BD1D}" type="pres">
      <dgm:prSet presAssocID="{B5D80BA6-AC69-42D7-8B8A-C6A08DF1A856}" presName="node" presStyleLbl="node1" presStyleIdx="3" presStyleCnt="4">
        <dgm:presLayoutVars>
          <dgm:bulletEnabled val="1"/>
        </dgm:presLayoutVars>
      </dgm:prSet>
      <dgm:spPr/>
    </dgm:pt>
  </dgm:ptLst>
  <dgm:cxnLst>
    <dgm:cxn modelId="{1770A300-71EE-40F4-A9CD-77C8ED4F6575}" srcId="{2FD663C0-5DBD-476D-9E29-F723D14B5C48}" destId="{B5D80BA6-AC69-42D7-8B8A-C6A08DF1A856}" srcOrd="3" destOrd="0" parTransId="{D2E58147-FA67-4895-BF48-D6FE43B6F790}" sibTransId="{0C1C1B77-7DC7-4CC3-A338-2ADC39AAF664}"/>
    <dgm:cxn modelId="{78DC4E2C-03D1-1C44-9D50-228EC57F157E}" type="presOf" srcId="{465FE269-3537-4FCC-ADBC-3EC33535095F}" destId="{52A2868F-1549-B44D-A9FA-3110A22F25F4}" srcOrd="0" destOrd="0" presId="urn:microsoft.com/office/officeart/2016/7/layout/RepeatingBendingProcessNew"/>
    <dgm:cxn modelId="{8FEF493E-DC2C-CD4A-80D1-4E0D18F3A7B4}" type="presOf" srcId="{2FD663C0-5DBD-476D-9E29-F723D14B5C48}" destId="{049796C8-580F-474A-ADAF-1D76026C4560}" srcOrd="0" destOrd="0" presId="urn:microsoft.com/office/officeart/2016/7/layout/RepeatingBendingProcessNew"/>
    <dgm:cxn modelId="{50AFEC4B-9EC3-A545-AEF5-23AC180B1028}" type="presOf" srcId="{FCA6E597-3E28-4548-939A-49AC6EFB347B}" destId="{09A9BD6C-56E3-054B-A7B2-439FEDA372C5}" srcOrd="0" destOrd="0" presId="urn:microsoft.com/office/officeart/2016/7/layout/RepeatingBendingProcessNew"/>
    <dgm:cxn modelId="{E4744D50-5C2F-7046-8843-E26AB5EDFC73}" type="presOf" srcId="{465FE269-3537-4FCC-ADBC-3EC33535095F}" destId="{CA806B85-1535-CC42-9A1D-080B5BCA333F}" srcOrd="1" destOrd="0" presId="urn:microsoft.com/office/officeart/2016/7/layout/RepeatingBendingProcessNew"/>
    <dgm:cxn modelId="{39AEA067-CC64-134F-85C1-EFDF41B134DE}" type="presOf" srcId="{3475E0C8-9ED6-43B1-8214-ED92C063582A}" destId="{8B7ACE35-1AAB-D749-8452-31674ACD19C1}" srcOrd="1" destOrd="0" presId="urn:microsoft.com/office/officeart/2016/7/layout/RepeatingBendingProcessNew"/>
    <dgm:cxn modelId="{C3173078-130F-B249-95EE-1006940CBF93}" type="presOf" srcId="{B5D80BA6-AC69-42D7-8B8A-C6A08DF1A856}" destId="{2B8C7DD7-981F-C94C-995A-94E4A6E0BD1D}" srcOrd="0" destOrd="0" presId="urn:microsoft.com/office/officeart/2016/7/layout/RepeatingBendingProcessNew"/>
    <dgm:cxn modelId="{5410447B-2185-5B47-AB62-29F10D51BE2D}" type="presOf" srcId="{1731B567-5CA6-4368-A91F-30B9726F0B4F}" destId="{CAD3BE6D-4253-9D41-8D07-128C3B212389}" srcOrd="0" destOrd="0" presId="urn:microsoft.com/office/officeart/2016/7/layout/RepeatingBendingProcessNew"/>
    <dgm:cxn modelId="{A7F06882-2D6A-4E15-BA0B-4469A8D37DCE}" srcId="{2FD663C0-5DBD-476D-9E29-F723D14B5C48}" destId="{FCA6E597-3E28-4548-939A-49AC6EFB347B}" srcOrd="2" destOrd="0" parTransId="{D8CE28B5-C2BC-4D48-9D8A-D2CB5413424C}" sibTransId="{3475E0C8-9ED6-43B1-8214-ED92C063582A}"/>
    <dgm:cxn modelId="{A055058D-12BB-6A4D-B1FD-0B77162A85C3}" type="presOf" srcId="{3475E0C8-9ED6-43B1-8214-ED92C063582A}" destId="{7C03B33A-EEC4-8545-BDEF-F6F44B53C12E}" srcOrd="0" destOrd="0" presId="urn:microsoft.com/office/officeart/2016/7/layout/RepeatingBendingProcessNew"/>
    <dgm:cxn modelId="{65FAF798-F7ED-8641-987B-E5AEE46C7B4E}" type="presOf" srcId="{B822DC21-B535-4CE8-BDF5-F4FB866140BB}" destId="{6F9DE044-8B0D-584B-8F31-85F267C22EB8}" srcOrd="1" destOrd="0" presId="urn:microsoft.com/office/officeart/2016/7/layout/RepeatingBendingProcessNew"/>
    <dgm:cxn modelId="{8738459A-313B-D949-A5AE-8997C1CE8968}" type="presOf" srcId="{B822DC21-B535-4CE8-BDF5-F4FB866140BB}" destId="{6303483E-0C9D-6649-AE27-F0D641B6A271}" srcOrd="0" destOrd="0" presId="urn:microsoft.com/office/officeart/2016/7/layout/RepeatingBendingProcessNew"/>
    <dgm:cxn modelId="{5E4696B1-DA24-496E-9F55-8AA5340D8C28}" srcId="{2FD663C0-5DBD-476D-9E29-F723D14B5C48}" destId="{3A725E80-74A5-4DFB-8288-9A5BDE45F79D}" srcOrd="1" destOrd="0" parTransId="{B41C271B-4A5E-4EED-AEDE-2FF5C81F8604}" sibTransId="{B822DC21-B535-4CE8-BDF5-F4FB866140BB}"/>
    <dgm:cxn modelId="{4D564CC5-E59D-1648-AA2B-411C97C57916}" type="presOf" srcId="{3A725E80-74A5-4DFB-8288-9A5BDE45F79D}" destId="{F1722D9D-240B-FD44-A6A9-BD7FDD2FFCF3}" srcOrd="0" destOrd="0" presId="urn:microsoft.com/office/officeart/2016/7/layout/RepeatingBendingProcessNew"/>
    <dgm:cxn modelId="{AFFE9AD4-F0EC-408A-A458-F8EF2313DAE0}" srcId="{2FD663C0-5DBD-476D-9E29-F723D14B5C48}" destId="{1731B567-5CA6-4368-A91F-30B9726F0B4F}" srcOrd="0" destOrd="0" parTransId="{E2176C03-FD46-4556-BBE7-186766283648}" sibTransId="{465FE269-3537-4FCC-ADBC-3EC33535095F}"/>
    <dgm:cxn modelId="{358AAB9F-8DFF-284F-91EB-7B635CC227D6}" type="presParOf" srcId="{049796C8-580F-474A-ADAF-1D76026C4560}" destId="{CAD3BE6D-4253-9D41-8D07-128C3B212389}" srcOrd="0" destOrd="0" presId="urn:microsoft.com/office/officeart/2016/7/layout/RepeatingBendingProcessNew"/>
    <dgm:cxn modelId="{5E6FFEDF-F73B-9A4D-A2E3-50FE2AC00755}" type="presParOf" srcId="{049796C8-580F-474A-ADAF-1D76026C4560}" destId="{52A2868F-1549-B44D-A9FA-3110A22F25F4}" srcOrd="1" destOrd="0" presId="urn:microsoft.com/office/officeart/2016/7/layout/RepeatingBendingProcessNew"/>
    <dgm:cxn modelId="{45D21B99-DE60-A144-8C58-8A2B62F059DD}" type="presParOf" srcId="{52A2868F-1549-B44D-A9FA-3110A22F25F4}" destId="{CA806B85-1535-CC42-9A1D-080B5BCA333F}" srcOrd="0" destOrd="0" presId="urn:microsoft.com/office/officeart/2016/7/layout/RepeatingBendingProcessNew"/>
    <dgm:cxn modelId="{5AD0EDF0-B132-C242-AF4D-90CF04366423}" type="presParOf" srcId="{049796C8-580F-474A-ADAF-1D76026C4560}" destId="{F1722D9D-240B-FD44-A6A9-BD7FDD2FFCF3}" srcOrd="2" destOrd="0" presId="urn:microsoft.com/office/officeart/2016/7/layout/RepeatingBendingProcessNew"/>
    <dgm:cxn modelId="{609AD44C-636D-9E4E-91BE-683FD2A83271}" type="presParOf" srcId="{049796C8-580F-474A-ADAF-1D76026C4560}" destId="{6303483E-0C9D-6649-AE27-F0D641B6A271}" srcOrd="3" destOrd="0" presId="urn:microsoft.com/office/officeart/2016/7/layout/RepeatingBendingProcessNew"/>
    <dgm:cxn modelId="{5041B714-6EC0-3745-8BC0-951145592C82}" type="presParOf" srcId="{6303483E-0C9D-6649-AE27-F0D641B6A271}" destId="{6F9DE044-8B0D-584B-8F31-85F267C22EB8}" srcOrd="0" destOrd="0" presId="urn:microsoft.com/office/officeart/2016/7/layout/RepeatingBendingProcessNew"/>
    <dgm:cxn modelId="{29A772F8-C76D-7542-A292-D21C967116C2}" type="presParOf" srcId="{049796C8-580F-474A-ADAF-1D76026C4560}" destId="{09A9BD6C-56E3-054B-A7B2-439FEDA372C5}" srcOrd="4" destOrd="0" presId="urn:microsoft.com/office/officeart/2016/7/layout/RepeatingBendingProcessNew"/>
    <dgm:cxn modelId="{0C6A3E4F-0B61-EA4F-8F60-98BB42B4D39F}" type="presParOf" srcId="{049796C8-580F-474A-ADAF-1D76026C4560}" destId="{7C03B33A-EEC4-8545-BDEF-F6F44B53C12E}" srcOrd="5" destOrd="0" presId="urn:microsoft.com/office/officeart/2016/7/layout/RepeatingBendingProcessNew"/>
    <dgm:cxn modelId="{DD2DCD39-4E3C-6C4C-9624-BCE3816A67EC}" type="presParOf" srcId="{7C03B33A-EEC4-8545-BDEF-F6F44B53C12E}" destId="{8B7ACE35-1AAB-D749-8452-31674ACD19C1}" srcOrd="0" destOrd="0" presId="urn:microsoft.com/office/officeart/2016/7/layout/RepeatingBendingProcessNew"/>
    <dgm:cxn modelId="{8151B2D5-5460-6040-A802-C01D6EE3993F}" type="presParOf" srcId="{049796C8-580F-474A-ADAF-1D76026C4560}" destId="{2B8C7DD7-981F-C94C-995A-94E4A6E0BD1D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5B0944-D07F-4EA8-9995-592A5432EDB6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050C5E3-B489-4360-9411-7D96DEB43962}">
      <dgm:prSet/>
      <dgm:spPr/>
      <dgm:t>
        <a:bodyPr/>
        <a:lstStyle/>
        <a:p>
          <a:r>
            <a:rPr lang="en-US"/>
            <a:t>Purpose:</a:t>
          </a:r>
        </a:p>
      </dgm:t>
    </dgm:pt>
    <dgm:pt modelId="{68F271AB-404A-408C-8114-678A5CEE2111}" type="parTrans" cxnId="{8831B166-4016-424B-941C-0459E44B2A00}">
      <dgm:prSet/>
      <dgm:spPr/>
      <dgm:t>
        <a:bodyPr/>
        <a:lstStyle/>
        <a:p>
          <a:endParaRPr lang="en-US"/>
        </a:p>
      </dgm:t>
    </dgm:pt>
    <dgm:pt modelId="{DCBC2459-DB30-4C1A-8547-F3744B7691EA}" type="sibTrans" cxnId="{8831B166-4016-424B-941C-0459E44B2A00}">
      <dgm:prSet/>
      <dgm:spPr/>
      <dgm:t>
        <a:bodyPr/>
        <a:lstStyle/>
        <a:p>
          <a:endParaRPr lang="en-US"/>
        </a:p>
      </dgm:t>
    </dgm:pt>
    <dgm:pt modelId="{B4023746-A4E1-459C-861D-29A8791B5771}">
      <dgm:prSet/>
      <dgm:spPr/>
      <dgm:t>
        <a:bodyPr/>
        <a:lstStyle/>
        <a:p>
          <a:r>
            <a:rPr lang="en-US"/>
            <a:t>This section outlines the specific services to be provided and the scope of the agreement.</a:t>
          </a:r>
        </a:p>
      </dgm:t>
    </dgm:pt>
    <dgm:pt modelId="{BB202DE3-F068-4EEB-B6B7-6E5E5C6DCBAD}" type="parTrans" cxnId="{8CFF1DB2-1D49-4714-9B23-C6DA96105CAA}">
      <dgm:prSet/>
      <dgm:spPr/>
      <dgm:t>
        <a:bodyPr/>
        <a:lstStyle/>
        <a:p>
          <a:endParaRPr lang="en-US"/>
        </a:p>
      </dgm:t>
    </dgm:pt>
    <dgm:pt modelId="{A0DB7628-C192-49AF-9DD3-3DC2E2974443}" type="sibTrans" cxnId="{8CFF1DB2-1D49-4714-9B23-C6DA96105CAA}">
      <dgm:prSet/>
      <dgm:spPr/>
      <dgm:t>
        <a:bodyPr/>
        <a:lstStyle/>
        <a:p>
          <a:endParaRPr lang="en-US"/>
        </a:p>
      </dgm:t>
    </dgm:pt>
    <dgm:pt modelId="{1A9D5B96-CD54-4EFC-BDD9-50810208F8AD}">
      <dgm:prSet/>
      <dgm:spPr/>
      <dgm:t>
        <a:bodyPr/>
        <a:lstStyle/>
        <a:p>
          <a:r>
            <a:rPr lang="en-US"/>
            <a:t>Example:</a:t>
          </a:r>
        </a:p>
      </dgm:t>
    </dgm:pt>
    <dgm:pt modelId="{6BBA8162-78FE-46BA-BA8B-F90295B03545}" type="parTrans" cxnId="{BA3F19E9-20E7-4750-9AF3-9A2510883F65}">
      <dgm:prSet/>
      <dgm:spPr/>
      <dgm:t>
        <a:bodyPr/>
        <a:lstStyle/>
        <a:p>
          <a:endParaRPr lang="en-US"/>
        </a:p>
      </dgm:t>
    </dgm:pt>
    <dgm:pt modelId="{BFFF2F1D-06C2-4E21-BFA3-8B078DA18DE2}" type="sibTrans" cxnId="{BA3F19E9-20E7-4750-9AF3-9A2510883F65}">
      <dgm:prSet/>
      <dgm:spPr/>
      <dgm:t>
        <a:bodyPr/>
        <a:lstStyle/>
        <a:p>
          <a:endParaRPr lang="en-US"/>
        </a:p>
      </dgm:t>
    </dgm:pt>
    <dgm:pt modelId="{7512AE6B-FC5D-404E-A891-C5CBF1DB3EAC}">
      <dgm:prSet/>
      <dgm:spPr/>
      <dgm:t>
        <a:bodyPr/>
        <a:lstStyle/>
        <a:p>
          <a:r>
            <a:rPr lang="en-US"/>
            <a:t>"[Party B] agrees to provide [scope of services] during the term of this agreement."</a:t>
          </a:r>
        </a:p>
      </dgm:t>
    </dgm:pt>
    <dgm:pt modelId="{9DDBDC28-F514-4BD0-B423-6209C75FBD57}" type="parTrans" cxnId="{70873576-710B-4A90-A145-DCBB7F5CDC4D}">
      <dgm:prSet/>
      <dgm:spPr/>
      <dgm:t>
        <a:bodyPr/>
        <a:lstStyle/>
        <a:p>
          <a:endParaRPr lang="en-US"/>
        </a:p>
      </dgm:t>
    </dgm:pt>
    <dgm:pt modelId="{3EA26988-ADF0-4372-A7F5-A77CFCD84DDD}" type="sibTrans" cxnId="{70873576-710B-4A90-A145-DCBB7F5CDC4D}">
      <dgm:prSet/>
      <dgm:spPr/>
      <dgm:t>
        <a:bodyPr/>
        <a:lstStyle/>
        <a:p>
          <a:endParaRPr lang="en-US"/>
        </a:p>
      </dgm:t>
    </dgm:pt>
    <dgm:pt modelId="{36D97497-524C-A740-A085-F8643AD650DF}" type="pres">
      <dgm:prSet presAssocID="{B35B0944-D07F-4EA8-9995-592A5432EDB6}" presName="Name0" presStyleCnt="0">
        <dgm:presLayoutVars>
          <dgm:dir/>
          <dgm:resizeHandles val="exact"/>
        </dgm:presLayoutVars>
      </dgm:prSet>
      <dgm:spPr/>
    </dgm:pt>
    <dgm:pt modelId="{41219F81-ABB5-D24F-9B77-AE64E86EBAF2}" type="pres">
      <dgm:prSet presAssocID="{6050C5E3-B489-4360-9411-7D96DEB43962}" presName="node" presStyleLbl="node1" presStyleIdx="0" presStyleCnt="4">
        <dgm:presLayoutVars>
          <dgm:bulletEnabled val="1"/>
        </dgm:presLayoutVars>
      </dgm:prSet>
      <dgm:spPr/>
    </dgm:pt>
    <dgm:pt modelId="{4073879E-4CE1-2940-9A30-0FB3679D02E8}" type="pres">
      <dgm:prSet presAssocID="{DCBC2459-DB30-4C1A-8547-F3744B7691EA}" presName="sibTrans" presStyleLbl="sibTrans1D1" presStyleIdx="0" presStyleCnt="3"/>
      <dgm:spPr/>
    </dgm:pt>
    <dgm:pt modelId="{12C4745F-274E-DC40-8042-BA3A34ACF603}" type="pres">
      <dgm:prSet presAssocID="{DCBC2459-DB30-4C1A-8547-F3744B7691EA}" presName="connectorText" presStyleLbl="sibTrans1D1" presStyleIdx="0" presStyleCnt="3"/>
      <dgm:spPr/>
    </dgm:pt>
    <dgm:pt modelId="{5F76B1EA-E163-3644-AB1F-E4002672DB00}" type="pres">
      <dgm:prSet presAssocID="{B4023746-A4E1-459C-861D-29A8791B5771}" presName="node" presStyleLbl="node1" presStyleIdx="1" presStyleCnt="4">
        <dgm:presLayoutVars>
          <dgm:bulletEnabled val="1"/>
        </dgm:presLayoutVars>
      </dgm:prSet>
      <dgm:spPr/>
    </dgm:pt>
    <dgm:pt modelId="{1932D3B1-1DFB-C94D-8F9D-F57AD2B63C54}" type="pres">
      <dgm:prSet presAssocID="{A0DB7628-C192-49AF-9DD3-3DC2E2974443}" presName="sibTrans" presStyleLbl="sibTrans1D1" presStyleIdx="1" presStyleCnt="3"/>
      <dgm:spPr/>
    </dgm:pt>
    <dgm:pt modelId="{7E956FBB-42D7-0944-8727-A500B20A08F6}" type="pres">
      <dgm:prSet presAssocID="{A0DB7628-C192-49AF-9DD3-3DC2E2974443}" presName="connectorText" presStyleLbl="sibTrans1D1" presStyleIdx="1" presStyleCnt="3"/>
      <dgm:spPr/>
    </dgm:pt>
    <dgm:pt modelId="{EF075D3A-CD32-304A-810E-98D5037C7C18}" type="pres">
      <dgm:prSet presAssocID="{1A9D5B96-CD54-4EFC-BDD9-50810208F8AD}" presName="node" presStyleLbl="node1" presStyleIdx="2" presStyleCnt="4">
        <dgm:presLayoutVars>
          <dgm:bulletEnabled val="1"/>
        </dgm:presLayoutVars>
      </dgm:prSet>
      <dgm:spPr/>
    </dgm:pt>
    <dgm:pt modelId="{AA0EF4DB-75BE-1E4D-98FF-ECE9E90403BC}" type="pres">
      <dgm:prSet presAssocID="{BFFF2F1D-06C2-4E21-BFA3-8B078DA18DE2}" presName="sibTrans" presStyleLbl="sibTrans1D1" presStyleIdx="2" presStyleCnt="3"/>
      <dgm:spPr/>
    </dgm:pt>
    <dgm:pt modelId="{AC923D7E-95B8-DB4C-AD7A-A01BFCE79444}" type="pres">
      <dgm:prSet presAssocID="{BFFF2F1D-06C2-4E21-BFA3-8B078DA18DE2}" presName="connectorText" presStyleLbl="sibTrans1D1" presStyleIdx="2" presStyleCnt="3"/>
      <dgm:spPr/>
    </dgm:pt>
    <dgm:pt modelId="{602733F5-53AB-9A4B-84DB-47312AFEFEA1}" type="pres">
      <dgm:prSet presAssocID="{7512AE6B-FC5D-404E-A891-C5CBF1DB3EAC}" presName="node" presStyleLbl="node1" presStyleIdx="3" presStyleCnt="4">
        <dgm:presLayoutVars>
          <dgm:bulletEnabled val="1"/>
        </dgm:presLayoutVars>
      </dgm:prSet>
      <dgm:spPr/>
    </dgm:pt>
  </dgm:ptLst>
  <dgm:cxnLst>
    <dgm:cxn modelId="{C4D3AB1B-5662-F749-B726-8385FED1CE68}" type="presOf" srcId="{DCBC2459-DB30-4C1A-8547-F3744B7691EA}" destId="{4073879E-4CE1-2940-9A30-0FB3679D02E8}" srcOrd="0" destOrd="0" presId="urn:microsoft.com/office/officeart/2016/7/layout/RepeatingBendingProcessNew"/>
    <dgm:cxn modelId="{8831B166-4016-424B-941C-0459E44B2A00}" srcId="{B35B0944-D07F-4EA8-9995-592A5432EDB6}" destId="{6050C5E3-B489-4360-9411-7D96DEB43962}" srcOrd="0" destOrd="0" parTransId="{68F271AB-404A-408C-8114-678A5CEE2111}" sibTransId="{DCBC2459-DB30-4C1A-8547-F3744B7691EA}"/>
    <dgm:cxn modelId="{F6C4656C-9B8F-8448-A032-0E42F4A4ACD3}" type="presOf" srcId="{BFFF2F1D-06C2-4E21-BFA3-8B078DA18DE2}" destId="{AA0EF4DB-75BE-1E4D-98FF-ECE9E90403BC}" srcOrd="0" destOrd="0" presId="urn:microsoft.com/office/officeart/2016/7/layout/RepeatingBendingProcessNew"/>
    <dgm:cxn modelId="{70873576-710B-4A90-A145-DCBB7F5CDC4D}" srcId="{B35B0944-D07F-4EA8-9995-592A5432EDB6}" destId="{7512AE6B-FC5D-404E-A891-C5CBF1DB3EAC}" srcOrd="3" destOrd="0" parTransId="{9DDBDC28-F514-4BD0-B423-6209C75FBD57}" sibTransId="{3EA26988-ADF0-4372-A7F5-A77CFCD84DDD}"/>
    <dgm:cxn modelId="{63EFA87E-F9CC-0741-A722-6B0BAA36C596}" type="presOf" srcId="{6050C5E3-B489-4360-9411-7D96DEB43962}" destId="{41219F81-ABB5-D24F-9B77-AE64E86EBAF2}" srcOrd="0" destOrd="0" presId="urn:microsoft.com/office/officeart/2016/7/layout/RepeatingBendingProcessNew"/>
    <dgm:cxn modelId="{AF44D98C-DE5D-B744-8EF8-D05485D6AC04}" type="presOf" srcId="{DCBC2459-DB30-4C1A-8547-F3744B7691EA}" destId="{12C4745F-274E-DC40-8042-BA3A34ACF603}" srcOrd="1" destOrd="0" presId="urn:microsoft.com/office/officeart/2016/7/layout/RepeatingBendingProcessNew"/>
    <dgm:cxn modelId="{4619B998-7EBE-A04A-96DF-750FCCAD9EBC}" type="presOf" srcId="{7512AE6B-FC5D-404E-A891-C5CBF1DB3EAC}" destId="{602733F5-53AB-9A4B-84DB-47312AFEFEA1}" srcOrd="0" destOrd="0" presId="urn:microsoft.com/office/officeart/2016/7/layout/RepeatingBendingProcessNew"/>
    <dgm:cxn modelId="{75842DAF-4287-E844-BBAB-919DAB6D85AD}" type="presOf" srcId="{BFFF2F1D-06C2-4E21-BFA3-8B078DA18DE2}" destId="{AC923D7E-95B8-DB4C-AD7A-A01BFCE79444}" srcOrd="1" destOrd="0" presId="urn:microsoft.com/office/officeart/2016/7/layout/RepeatingBendingProcessNew"/>
    <dgm:cxn modelId="{8CFF1DB2-1D49-4714-9B23-C6DA96105CAA}" srcId="{B35B0944-D07F-4EA8-9995-592A5432EDB6}" destId="{B4023746-A4E1-459C-861D-29A8791B5771}" srcOrd="1" destOrd="0" parTransId="{BB202DE3-F068-4EEB-B6B7-6E5E5C6DCBAD}" sibTransId="{A0DB7628-C192-49AF-9DD3-3DC2E2974443}"/>
    <dgm:cxn modelId="{7A99AEB3-36F0-7244-BCBB-E909ED3F7081}" type="presOf" srcId="{1A9D5B96-CD54-4EFC-BDD9-50810208F8AD}" destId="{EF075D3A-CD32-304A-810E-98D5037C7C18}" srcOrd="0" destOrd="0" presId="urn:microsoft.com/office/officeart/2016/7/layout/RepeatingBendingProcessNew"/>
    <dgm:cxn modelId="{CEAE10CC-D0D0-D54E-895E-6ED8E74F599B}" type="presOf" srcId="{B35B0944-D07F-4EA8-9995-592A5432EDB6}" destId="{36D97497-524C-A740-A085-F8643AD650DF}" srcOrd="0" destOrd="0" presId="urn:microsoft.com/office/officeart/2016/7/layout/RepeatingBendingProcessNew"/>
    <dgm:cxn modelId="{E35D0FD8-9D6C-F04A-B19D-3C7983008A45}" type="presOf" srcId="{A0DB7628-C192-49AF-9DD3-3DC2E2974443}" destId="{7E956FBB-42D7-0944-8727-A500B20A08F6}" srcOrd="1" destOrd="0" presId="urn:microsoft.com/office/officeart/2016/7/layout/RepeatingBendingProcessNew"/>
    <dgm:cxn modelId="{0E1EAAE5-79DA-A443-94CB-225DA802B791}" type="presOf" srcId="{A0DB7628-C192-49AF-9DD3-3DC2E2974443}" destId="{1932D3B1-1DFB-C94D-8F9D-F57AD2B63C54}" srcOrd="0" destOrd="0" presId="urn:microsoft.com/office/officeart/2016/7/layout/RepeatingBendingProcessNew"/>
    <dgm:cxn modelId="{BA3F19E9-20E7-4750-9AF3-9A2510883F65}" srcId="{B35B0944-D07F-4EA8-9995-592A5432EDB6}" destId="{1A9D5B96-CD54-4EFC-BDD9-50810208F8AD}" srcOrd="2" destOrd="0" parTransId="{6BBA8162-78FE-46BA-BA8B-F90295B03545}" sibTransId="{BFFF2F1D-06C2-4E21-BFA3-8B078DA18DE2}"/>
    <dgm:cxn modelId="{328368F8-3BC6-B14A-AD86-EBA4F1274C6B}" type="presOf" srcId="{B4023746-A4E1-459C-861D-29A8791B5771}" destId="{5F76B1EA-E163-3644-AB1F-E4002672DB00}" srcOrd="0" destOrd="0" presId="urn:microsoft.com/office/officeart/2016/7/layout/RepeatingBendingProcessNew"/>
    <dgm:cxn modelId="{2D5DED66-1A07-1847-8BC6-D933A27F74AF}" type="presParOf" srcId="{36D97497-524C-A740-A085-F8643AD650DF}" destId="{41219F81-ABB5-D24F-9B77-AE64E86EBAF2}" srcOrd="0" destOrd="0" presId="urn:microsoft.com/office/officeart/2016/7/layout/RepeatingBendingProcessNew"/>
    <dgm:cxn modelId="{AEAEE948-003D-8B40-A6E7-ED33913B9812}" type="presParOf" srcId="{36D97497-524C-A740-A085-F8643AD650DF}" destId="{4073879E-4CE1-2940-9A30-0FB3679D02E8}" srcOrd="1" destOrd="0" presId="urn:microsoft.com/office/officeart/2016/7/layout/RepeatingBendingProcessNew"/>
    <dgm:cxn modelId="{DA4F89E0-B9F9-9F49-BF4B-F8F91B41FC41}" type="presParOf" srcId="{4073879E-4CE1-2940-9A30-0FB3679D02E8}" destId="{12C4745F-274E-DC40-8042-BA3A34ACF603}" srcOrd="0" destOrd="0" presId="urn:microsoft.com/office/officeart/2016/7/layout/RepeatingBendingProcessNew"/>
    <dgm:cxn modelId="{6C733087-225D-9F42-86D2-3E00986D7A6F}" type="presParOf" srcId="{36D97497-524C-A740-A085-F8643AD650DF}" destId="{5F76B1EA-E163-3644-AB1F-E4002672DB00}" srcOrd="2" destOrd="0" presId="urn:microsoft.com/office/officeart/2016/7/layout/RepeatingBendingProcessNew"/>
    <dgm:cxn modelId="{3E896269-C4C6-E54E-BABB-96157DCF80D8}" type="presParOf" srcId="{36D97497-524C-A740-A085-F8643AD650DF}" destId="{1932D3B1-1DFB-C94D-8F9D-F57AD2B63C54}" srcOrd="3" destOrd="0" presId="urn:microsoft.com/office/officeart/2016/7/layout/RepeatingBendingProcessNew"/>
    <dgm:cxn modelId="{1DB57D27-D761-EF40-B863-835CD8F36B0C}" type="presParOf" srcId="{1932D3B1-1DFB-C94D-8F9D-F57AD2B63C54}" destId="{7E956FBB-42D7-0944-8727-A500B20A08F6}" srcOrd="0" destOrd="0" presId="urn:microsoft.com/office/officeart/2016/7/layout/RepeatingBendingProcessNew"/>
    <dgm:cxn modelId="{4BA647C2-6601-DF4F-ACE6-10DB44807038}" type="presParOf" srcId="{36D97497-524C-A740-A085-F8643AD650DF}" destId="{EF075D3A-CD32-304A-810E-98D5037C7C18}" srcOrd="4" destOrd="0" presId="urn:microsoft.com/office/officeart/2016/7/layout/RepeatingBendingProcessNew"/>
    <dgm:cxn modelId="{94E27014-8DE0-0A47-A8FF-13773C44CADE}" type="presParOf" srcId="{36D97497-524C-A740-A085-F8643AD650DF}" destId="{AA0EF4DB-75BE-1E4D-98FF-ECE9E90403BC}" srcOrd="5" destOrd="0" presId="urn:microsoft.com/office/officeart/2016/7/layout/RepeatingBendingProcessNew"/>
    <dgm:cxn modelId="{870D2F2F-ABE1-4949-812B-7E72E51BE5BF}" type="presParOf" srcId="{AA0EF4DB-75BE-1E4D-98FF-ECE9E90403BC}" destId="{AC923D7E-95B8-DB4C-AD7A-A01BFCE79444}" srcOrd="0" destOrd="0" presId="urn:microsoft.com/office/officeart/2016/7/layout/RepeatingBendingProcessNew"/>
    <dgm:cxn modelId="{C598B7CE-225C-974D-A550-DFFE755937EA}" type="presParOf" srcId="{36D97497-524C-A740-A085-F8643AD650DF}" destId="{602733F5-53AB-9A4B-84DB-47312AFEFEA1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331267-D9CF-4CDE-8919-47F3E7A237EA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A6CFD6F6-024A-477E-8206-BC382AECAA3E}">
      <dgm:prSet/>
      <dgm:spPr/>
      <dgm:t>
        <a:bodyPr/>
        <a:lstStyle/>
        <a:p>
          <a:r>
            <a:rPr lang="en-US"/>
            <a:t>Purpose:</a:t>
          </a:r>
        </a:p>
      </dgm:t>
    </dgm:pt>
    <dgm:pt modelId="{D0D43741-F3A7-4DE3-B8AB-909BA066AD14}" type="parTrans" cxnId="{BDBC87C2-A872-40E4-943B-CD4AE0607AE5}">
      <dgm:prSet/>
      <dgm:spPr/>
      <dgm:t>
        <a:bodyPr/>
        <a:lstStyle/>
        <a:p>
          <a:endParaRPr lang="en-US"/>
        </a:p>
      </dgm:t>
    </dgm:pt>
    <dgm:pt modelId="{A39F85B8-21C4-4D3E-95CC-813C21282472}" type="sibTrans" cxnId="{BDBC87C2-A872-40E4-943B-CD4AE0607AE5}">
      <dgm:prSet/>
      <dgm:spPr/>
      <dgm:t>
        <a:bodyPr/>
        <a:lstStyle/>
        <a:p>
          <a:endParaRPr lang="en-US"/>
        </a:p>
      </dgm:t>
    </dgm:pt>
    <dgm:pt modelId="{6BE58190-2B3D-4160-A9FC-B6483A363E41}">
      <dgm:prSet/>
      <dgm:spPr/>
      <dgm:t>
        <a:bodyPr/>
        <a:lstStyle/>
        <a:p>
          <a:r>
            <a:rPr lang="en-US"/>
            <a:t>Defines how and when payment for the services will be made.</a:t>
          </a:r>
        </a:p>
      </dgm:t>
    </dgm:pt>
    <dgm:pt modelId="{45F8589A-EA14-4CDC-8F2B-1514BFBC0C7B}" type="parTrans" cxnId="{43F279C2-4663-4368-8E8D-4B00A7F40C9C}">
      <dgm:prSet/>
      <dgm:spPr/>
      <dgm:t>
        <a:bodyPr/>
        <a:lstStyle/>
        <a:p>
          <a:endParaRPr lang="en-US"/>
        </a:p>
      </dgm:t>
    </dgm:pt>
    <dgm:pt modelId="{8A26EE03-1634-464C-87C0-07D4C47BB41F}" type="sibTrans" cxnId="{43F279C2-4663-4368-8E8D-4B00A7F40C9C}">
      <dgm:prSet/>
      <dgm:spPr/>
      <dgm:t>
        <a:bodyPr/>
        <a:lstStyle/>
        <a:p>
          <a:endParaRPr lang="en-US"/>
        </a:p>
      </dgm:t>
    </dgm:pt>
    <dgm:pt modelId="{F360BDF0-1A33-4B03-96A2-67B0B02834B0}">
      <dgm:prSet/>
      <dgm:spPr/>
      <dgm:t>
        <a:bodyPr/>
        <a:lstStyle/>
        <a:p>
          <a:r>
            <a:rPr lang="en-US"/>
            <a:t>Example:</a:t>
          </a:r>
        </a:p>
      </dgm:t>
    </dgm:pt>
    <dgm:pt modelId="{2C9AEB95-927C-4DD6-B1B0-859C16069523}" type="parTrans" cxnId="{4E625482-8A65-4D1A-8E6E-0E337EB1AC43}">
      <dgm:prSet/>
      <dgm:spPr/>
      <dgm:t>
        <a:bodyPr/>
        <a:lstStyle/>
        <a:p>
          <a:endParaRPr lang="en-US"/>
        </a:p>
      </dgm:t>
    </dgm:pt>
    <dgm:pt modelId="{CF03A115-E1D8-4257-B30C-F1E34232A77D}" type="sibTrans" cxnId="{4E625482-8A65-4D1A-8E6E-0E337EB1AC43}">
      <dgm:prSet/>
      <dgm:spPr/>
      <dgm:t>
        <a:bodyPr/>
        <a:lstStyle/>
        <a:p>
          <a:endParaRPr lang="en-US"/>
        </a:p>
      </dgm:t>
    </dgm:pt>
    <dgm:pt modelId="{8F309E0C-9A53-47D2-A6A2-B1BB4D6E1FA2}">
      <dgm:prSet/>
      <dgm:spPr/>
      <dgm:t>
        <a:bodyPr/>
        <a:lstStyle/>
        <a:p>
          <a:r>
            <a:rPr lang="en-US"/>
            <a:t>"[Party A] agrees to pay [Party B] compensation based on arm’s-length negotiations for services rendered."</a:t>
          </a:r>
        </a:p>
      </dgm:t>
    </dgm:pt>
    <dgm:pt modelId="{F6C7B6CE-E531-4E27-93A8-753409D23488}" type="parTrans" cxnId="{F58A7CF2-87C6-4A0B-A11C-1F415C244C05}">
      <dgm:prSet/>
      <dgm:spPr/>
      <dgm:t>
        <a:bodyPr/>
        <a:lstStyle/>
        <a:p>
          <a:endParaRPr lang="en-US"/>
        </a:p>
      </dgm:t>
    </dgm:pt>
    <dgm:pt modelId="{29FB2FCE-FA8C-49E8-A386-6806B374982A}" type="sibTrans" cxnId="{F58A7CF2-87C6-4A0B-A11C-1F415C244C05}">
      <dgm:prSet/>
      <dgm:spPr/>
      <dgm:t>
        <a:bodyPr/>
        <a:lstStyle/>
        <a:p>
          <a:endParaRPr lang="en-US"/>
        </a:p>
      </dgm:t>
    </dgm:pt>
    <dgm:pt modelId="{53801F88-1C54-AE49-B045-51D6EA9422EC}" type="pres">
      <dgm:prSet presAssocID="{A9331267-D9CF-4CDE-8919-47F3E7A237EA}" presName="Name0" presStyleCnt="0">
        <dgm:presLayoutVars>
          <dgm:dir/>
          <dgm:resizeHandles val="exact"/>
        </dgm:presLayoutVars>
      </dgm:prSet>
      <dgm:spPr/>
    </dgm:pt>
    <dgm:pt modelId="{50FD842C-9309-124E-8D3E-F9124DC55206}" type="pres">
      <dgm:prSet presAssocID="{A6CFD6F6-024A-477E-8206-BC382AECAA3E}" presName="node" presStyleLbl="node1" presStyleIdx="0" presStyleCnt="4">
        <dgm:presLayoutVars>
          <dgm:bulletEnabled val="1"/>
        </dgm:presLayoutVars>
      </dgm:prSet>
      <dgm:spPr/>
    </dgm:pt>
    <dgm:pt modelId="{5544FAEF-7DAE-284F-9169-8E6F738F7F72}" type="pres">
      <dgm:prSet presAssocID="{A39F85B8-21C4-4D3E-95CC-813C21282472}" presName="sibTrans" presStyleLbl="sibTrans1D1" presStyleIdx="0" presStyleCnt="3"/>
      <dgm:spPr/>
    </dgm:pt>
    <dgm:pt modelId="{72E89B9B-0779-244B-8D3E-028803F46F67}" type="pres">
      <dgm:prSet presAssocID="{A39F85B8-21C4-4D3E-95CC-813C21282472}" presName="connectorText" presStyleLbl="sibTrans1D1" presStyleIdx="0" presStyleCnt="3"/>
      <dgm:spPr/>
    </dgm:pt>
    <dgm:pt modelId="{A7786466-B59A-FA48-B824-AA6636EBF97D}" type="pres">
      <dgm:prSet presAssocID="{6BE58190-2B3D-4160-A9FC-B6483A363E41}" presName="node" presStyleLbl="node1" presStyleIdx="1" presStyleCnt="4">
        <dgm:presLayoutVars>
          <dgm:bulletEnabled val="1"/>
        </dgm:presLayoutVars>
      </dgm:prSet>
      <dgm:spPr/>
    </dgm:pt>
    <dgm:pt modelId="{5182DF6F-8516-9643-B220-CAA20678C5E7}" type="pres">
      <dgm:prSet presAssocID="{8A26EE03-1634-464C-87C0-07D4C47BB41F}" presName="sibTrans" presStyleLbl="sibTrans1D1" presStyleIdx="1" presStyleCnt="3"/>
      <dgm:spPr/>
    </dgm:pt>
    <dgm:pt modelId="{E1BEE6B0-CD91-0C44-BE30-98670B6F99D6}" type="pres">
      <dgm:prSet presAssocID="{8A26EE03-1634-464C-87C0-07D4C47BB41F}" presName="connectorText" presStyleLbl="sibTrans1D1" presStyleIdx="1" presStyleCnt="3"/>
      <dgm:spPr/>
    </dgm:pt>
    <dgm:pt modelId="{A8F5B95F-C639-4441-BDBD-B3A60BA70793}" type="pres">
      <dgm:prSet presAssocID="{F360BDF0-1A33-4B03-96A2-67B0B02834B0}" presName="node" presStyleLbl="node1" presStyleIdx="2" presStyleCnt="4">
        <dgm:presLayoutVars>
          <dgm:bulletEnabled val="1"/>
        </dgm:presLayoutVars>
      </dgm:prSet>
      <dgm:spPr/>
    </dgm:pt>
    <dgm:pt modelId="{F9EA5CEF-D57F-BE47-B77C-1842920B4432}" type="pres">
      <dgm:prSet presAssocID="{CF03A115-E1D8-4257-B30C-F1E34232A77D}" presName="sibTrans" presStyleLbl="sibTrans1D1" presStyleIdx="2" presStyleCnt="3"/>
      <dgm:spPr/>
    </dgm:pt>
    <dgm:pt modelId="{5C7E8E72-B982-7D48-92D9-981F9CA66904}" type="pres">
      <dgm:prSet presAssocID="{CF03A115-E1D8-4257-B30C-F1E34232A77D}" presName="connectorText" presStyleLbl="sibTrans1D1" presStyleIdx="2" presStyleCnt="3"/>
      <dgm:spPr/>
    </dgm:pt>
    <dgm:pt modelId="{35A59D86-E16F-8641-A7D1-B5C09DFEDBA1}" type="pres">
      <dgm:prSet presAssocID="{8F309E0C-9A53-47D2-A6A2-B1BB4D6E1FA2}" presName="node" presStyleLbl="node1" presStyleIdx="3" presStyleCnt="4">
        <dgm:presLayoutVars>
          <dgm:bulletEnabled val="1"/>
        </dgm:presLayoutVars>
      </dgm:prSet>
      <dgm:spPr/>
    </dgm:pt>
  </dgm:ptLst>
  <dgm:cxnLst>
    <dgm:cxn modelId="{1310A402-B6D0-0B4E-9DC1-7ED0838CA4CA}" type="presOf" srcId="{A39F85B8-21C4-4D3E-95CC-813C21282472}" destId="{5544FAEF-7DAE-284F-9169-8E6F738F7F72}" srcOrd="0" destOrd="0" presId="urn:microsoft.com/office/officeart/2016/7/layout/RepeatingBendingProcessNew"/>
    <dgm:cxn modelId="{0184EB1A-569F-C74B-ABB8-D046C34C686A}" type="presOf" srcId="{8F309E0C-9A53-47D2-A6A2-B1BB4D6E1FA2}" destId="{35A59D86-E16F-8641-A7D1-B5C09DFEDBA1}" srcOrd="0" destOrd="0" presId="urn:microsoft.com/office/officeart/2016/7/layout/RepeatingBendingProcessNew"/>
    <dgm:cxn modelId="{E96ADB34-023A-B94B-AD38-8187F05AA34B}" type="presOf" srcId="{CF03A115-E1D8-4257-B30C-F1E34232A77D}" destId="{5C7E8E72-B982-7D48-92D9-981F9CA66904}" srcOrd="1" destOrd="0" presId="urn:microsoft.com/office/officeart/2016/7/layout/RepeatingBendingProcessNew"/>
    <dgm:cxn modelId="{A2722537-7550-D842-B633-E4044F98EFCA}" type="presOf" srcId="{8A26EE03-1634-464C-87C0-07D4C47BB41F}" destId="{E1BEE6B0-CD91-0C44-BE30-98670B6F99D6}" srcOrd="1" destOrd="0" presId="urn:microsoft.com/office/officeart/2016/7/layout/RepeatingBendingProcessNew"/>
    <dgm:cxn modelId="{3213363E-92F6-9B46-8E57-E87469093AD2}" type="presOf" srcId="{6BE58190-2B3D-4160-A9FC-B6483A363E41}" destId="{A7786466-B59A-FA48-B824-AA6636EBF97D}" srcOrd="0" destOrd="0" presId="urn:microsoft.com/office/officeart/2016/7/layout/RepeatingBendingProcessNew"/>
    <dgm:cxn modelId="{3E9FD645-8909-4940-AF52-601B7972D48C}" type="presOf" srcId="{A9331267-D9CF-4CDE-8919-47F3E7A237EA}" destId="{53801F88-1C54-AE49-B045-51D6EA9422EC}" srcOrd="0" destOrd="0" presId="urn:microsoft.com/office/officeart/2016/7/layout/RepeatingBendingProcessNew"/>
    <dgm:cxn modelId="{4E625482-8A65-4D1A-8E6E-0E337EB1AC43}" srcId="{A9331267-D9CF-4CDE-8919-47F3E7A237EA}" destId="{F360BDF0-1A33-4B03-96A2-67B0B02834B0}" srcOrd="2" destOrd="0" parTransId="{2C9AEB95-927C-4DD6-B1B0-859C16069523}" sibTransId="{CF03A115-E1D8-4257-B30C-F1E34232A77D}"/>
    <dgm:cxn modelId="{2D5F819B-E307-8544-896C-4F5E6E5F281C}" type="presOf" srcId="{F360BDF0-1A33-4B03-96A2-67B0B02834B0}" destId="{A8F5B95F-C639-4441-BDBD-B3A60BA70793}" srcOrd="0" destOrd="0" presId="urn:microsoft.com/office/officeart/2016/7/layout/RepeatingBendingProcessNew"/>
    <dgm:cxn modelId="{6A9723A1-08BB-7B46-AF09-EB26D138AD9B}" type="presOf" srcId="{A6CFD6F6-024A-477E-8206-BC382AECAA3E}" destId="{50FD842C-9309-124E-8D3E-F9124DC55206}" srcOrd="0" destOrd="0" presId="urn:microsoft.com/office/officeart/2016/7/layout/RepeatingBendingProcessNew"/>
    <dgm:cxn modelId="{43F279C2-4663-4368-8E8D-4B00A7F40C9C}" srcId="{A9331267-D9CF-4CDE-8919-47F3E7A237EA}" destId="{6BE58190-2B3D-4160-A9FC-B6483A363E41}" srcOrd="1" destOrd="0" parTransId="{45F8589A-EA14-4CDC-8F2B-1514BFBC0C7B}" sibTransId="{8A26EE03-1634-464C-87C0-07D4C47BB41F}"/>
    <dgm:cxn modelId="{BDBC87C2-A872-40E4-943B-CD4AE0607AE5}" srcId="{A9331267-D9CF-4CDE-8919-47F3E7A237EA}" destId="{A6CFD6F6-024A-477E-8206-BC382AECAA3E}" srcOrd="0" destOrd="0" parTransId="{D0D43741-F3A7-4DE3-B8AB-909BA066AD14}" sibTransId="{A39F85B8-21C4-4D3E-95CC-813C21282472}"/>
    <dgm:cxn modelId="{04E737CD-E556-1548-A8DB-0F79AEB3CF3C}" type="presOf" srcId="{A39F85B8-21C4-4D3E-95CC-813C21282472}" destId="{72E89B9B-0779-244B-8D3E-028803F46F67}" srcOrd="1" destOrd="0" presId="urn:microsoft.com/office/officeart/2016/7/layout/RepeatingBendingProcessNew"/>
    <dgm:cxn modelId="{396F87DF-F37C-EB42-AC4F-EF856253360B}" type="presOf" srcId="{8A26EE03-1634-464C-87C0-07D4C47BB41F}" destId="{5182DF6F-8516-9643-B220-CAA20678C5E7}" srcOrd="0" destOrd="0" presId="urn:microsoft.com/office/officeart/2016/7/layout/RepeatingBendingProcessNew"/>
    <dgm:cxn modelId="{A86496F0-BA4D-474A-9627-EAAC02287491}" type="presOf" srcId="{CF03A115-E1D8-4257-B30C-F1E34232A77D}" destId="{F9EA5CEF-D57F-BE47-B77C-1842920B4432}" srcOrd="0" destOrd="0" presId="urn:microsoft.com/office/officeart/2016/7/layout/RepeatingBendingProcessNew"/>
    <dgm:cxn modelId="{F58A7CF2-87C6-4A0B-A11C-1F415C244C05}" srcId="{A9331267-D9CF-4CDE-8919-47F3E7A237EA}" destId="{8F309E0C-9A53-47D2-A6A2-B1BB4D6E1FA2}" srcOrd="3" destOrd="0" parTransId="{F6C7B6CE-E531-4E27-93A8-753409D23488}" sibTransId="{29FB2FCE-FA8C-49E8-A386-6806B374982A}"/>
    <dgm:cxn modelId="{B2D9B9C1-BCE2-FE48-BD24-8BE94108B940}" type="presParOf" srcId="{53801F88-1C54-AE49-B045-51D6EA9422EC}" destId="{50FD842C-9309-124E-8D3E-F9124DC55206}" srcOrd="0" destOrd="0" presId="urn:microsoft.com/office/officeart/2016/7/layout/RepeatingBendingProcessNew"/>
    <dgm:cxn modelId="{60BA9BA4-EF73-1446-B382-D45791E77EE3}" type="presParOf" srcId="{53801F88-1C54-AE49-B045-51D6EA9422EC}" destId="{5544FAEF-7DAE-284F-9169-8E6F738F7F72}" srcOrd="1" destOrd="0" presId="urn:microsoft.com/office/officeart/2016/7/layout/RepeatingBendingProcessNew"/>
    <dgm:cxn modelId="{86953A27-DA6E-BC43-8DC6-3918EABF7336}" type="presParOf" srcId="{5544FAEF-7DAE-284F-9169-8E6F738F7F72}" destId="{72E89B9B-0779-244B-8D3E-028803F46F67}" srcOrd="0" destOrd="0" presId="urn:microsoft.com/office/officeart/2016/7/layout/RepeatingBendingProcessNew"/>
    <dgm:cxn modelId="{D6ECEB66-4E86-5342-91E5-F165A5B1FD48}" type="presParOf" srcId="{53801F88-1C54-AE49-B045-51D6EA9422EC}" destId="{A7786466-B59A-FA48-B824-AA6636EBF97D}" srcOrd="2" destOrd="0" presId="urn:microsoft.com/office/officeart/2016/7/layout/RepeatingBendingProcessNew"/>
    <dgm:cxn modelId="{D6295AC3-721C-4840-95F2-3F1F954A7AA9}" type="presParOf" srcId="{53801F88-1C54-AE49-B045-51D6EA9422EC}" destId="{5182DF6F-8516-9643-B220-CAA20678C5E7}" srcOrd="3" destOrd="0" presId="urn:microsoft.com/office/officeart/2016/7/layout/RepeatingBendingProcessNew"/>
    <dgm:cxn modelId="{ED386418-BA42-B643-876B-FAFF233461A0}" type="presParOf" srcId="{5182DF6F-8516-9643-B220-CAA20678C5E7}" destId="{E1BEE6B0-CD91-0C44-BE30-98670B6F99D6}" srcOrd="0" destOrd="0" presId="urn:microsoft.com/office/officeart/2016/7/layout/RepeatingBendingProcessNew"/>
    <dgm:cxn modelId="{7557DCA0-CF8C-A549-976F-605B3D30ACCD}" type="presParOf" srcId="{53801F88-1C54-AE49-B045-51D6EA9422EC}" destId="{A8F5B95F-C639-4441-BDBD-B3A60BA70793}" srcOrd="4" destOrd="0" presId="urn:microsoft.com/office/officeart/2016/7/layout/RepeatingBendingProcessNew"/>
    <dgm:cxn modelId="{5BDF33FF-6A0B-5641-9462-169F214E6BDB}" type="presParOf" srcId="{53801F88-1C54-AE49-B045-51D6EA9422EC}" destId="{F9EA5CEF-D57F-BE47-B77C-1842920B4432}" srcOrd="5" destOrd="0" presId="urn:microsoft.com/office/officeart/2016/7/layout/RepeatingBendingProcessNew"/>
    <dgm:cxn modelId="{6FFD094A-7563-3147-9DAD-161CC12462DA}" type="presParOf" srcId="{F9EA5CEF-D57F-BE47-B77C-1842920B4432}" destId="{5C7E8E72-B982-7D48-92D9-981F9CA66904}" srcOrd="0" destOrd="0" presId="urn:microsoft.com/office/officeart/2016/7/layout/RepeatingBendingProcessNew"/>
    <dgm:cxn modelId="{DBAB07FB-3780-0145-B5E0-2EC1D78A7AB1}" type="presParOf" srcId="{53801F88-1C54-AE49-B045-51D6EA9422EC}" destId="{35A59D86-E16F-8641-A7D1-B5C09DFEDBA1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16084E5-E407-4C23-BD60-8BDE841402D4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6C8FA825-16EE-4D68-AB9A-0D5869C38756}">
      <dgm:prSet/>
      <dgm:spPr/>
      <dgm:t>
        <a:bodyPr/>
        <a:lstStyle/>
        <a:p>
          <a:r>
            <a:rPr lang="en-US"/>
            <a:t>Purpose:</a:t>
          </a:r>
        </a:p>
      </dgm:t>
    </dgm:pt>
    <dgm:pt modelId="{DDADB541-0436-4EA9-81F0-BE6942C037C0}" type="parTrans" cxnId="{B5571A3C-03E3-4499-A47E-1DDCA485741E}">
      <dgm:prSet/>
      <dgm:spPr/>
      <dgm:t>
        <a:bodyPr/>
        <a:lstStyle/>
        <a:p>
          <a:endParaRPr lang="en-US"/>
        </a:p>
      </dgm:t>
    </dgm:pt>
    <dgm:pt modelId="{87882D4F-19DA-4A04-9B57-A8E82E960A08}" type="sibTrans" cxnId="{B5571A3C-03E3-4499-A47E-1DDCA485741E}">
      <dgm:prSet/>
      <dgm:spPr/>
      <dgm:t>
        <a:bodyPr/>
        <a:lstStyle/>
        <a:p>
          <a:endParaRPr lang="en-US"/>
        </a:p>
      </dgm:t>
    </dgm:pt>
    <dgm:pt modelId="{4267BE38-34FD-469B-AD91-3C18BF5B0696}">
      <dgm:prSet/>
      <dgm:spPr/>
      <dgm:t>
        <a:bodyPr/>
        <a:lstStyle/>
        <a:p>
          <a:r>
            <a:rPr lang="en-US"/>
            <a:t>States the length of time the agreement will be in effect.</a:t>
          </a:r>
        </a:p>
      </dgm:t>
    </dgm:pt>
    <dgm:pt modelId="{B6723652-27AA-4E39-B466-53180039125D}" type="parTrans" cxnId="{DEBCB9E5-881A-4556-879A-63C743F3A207}">
      <dgm:prSet/>
      <dgm:spPr/>
      <dgm:t>
        <a:bodyPr/>
        <a:lstStyle/>
        <a:p>
          <a:endParaRPr lang="en-US"/>
        </a:p>
      </dgm:t>
    </dgm:pt>
    <dgm:pt modelId="{37EAE5E7-9036-4B54-B55E-7AE31A534AF0}" type="sibTrans" cxnId="{DEBCB9E5-881A-4556-879A-63C743F3A207}">
      <dgm:prSet/>
      <dgm:spPr/>
      <dgm:t>
        <a:bodyPr/>
        <a:lstStyle/>
        <a:p>
          <a:endParaRPr lang="en-US"/>
        </a:p>
      </dgm:t>
    </dgm:pt>
    <dgm:pt modelId="{2F4B8AE0-B70C-482E-B249-0EA80F4A4AFC}">
      <dgm:prSet/>
      <dgm:spPr/>
      <dgm:t>
        <a:bodyPr/>
        <a:lstStyle/>
        <a:p>
          <a:r>
            <a:rPr lang="en-US"/>
            <a:t>Key Point:</a:t>
          </a:r>
        </a:p>
      </dgm:t>
    </dgm:pt>
    <dgm:pt modelId="{CFE3594C-6A46-4639-A87C-A373D355202E}" type="parTrans" cxnId="{8D067C3F-AF1B-43E4-AAAF-315CFD95FF98}">
      <dgm:prSet/>
      <dgm:spPr/>
      <dgm:t>
        <a:bodyPr/>
        <a:lstStyle/>
        <a:p>
          <a:endParaRPr lang="en-US"/>
        </a:p>
      </dgm:t>
    </dgm:pt>
    <dgm:pt modelId="{DCA11644-B932-4F74-8959-4F69D6600783}" type="sibTrans" cxnId="{8D067C3F-AF1B-43E4-AAAF-315CFD95FF98}">
      <dgm:prSet/>
      <dgm:spPr/>
      <dgm:t>
        <a:bodyPr/>
        <a:lstStyle/>
        <a:p>
          <a:endParaRPr lang="en-US"/>
        </a:p>
      </dgm:t>
    </dgm:pt>
    <dgm:pt modelId="{85E9D0AF-6073-449C-B30B-FAA714FA1DA4}">
      <dgm:prSet/>
      <dgm:spPr/>
      <dgm:t>
        <a:bodyPr/>
        <a:lstStyle/>
        <a:p>
          <a:r>
            <a:rPr lang="en-US"/>
            <a:t>The agreement lasts for one year and automatically renews unless a party gives 30 days' notice of termination.</a:t>
          </a:r>
        </a:p>
      </dgm:t>
    </dgm:pt>
    <dgm:pt modelId="{BD50B17B-0AAD-4E13-A85C-DCCE460E69C9}" type="parTrans" cxnId="{39B1E359-3DC1-4968-A5DC-DAB980DAB333}">
      <dgm:prSet/>
      <dgm:spPr/>
      <dgm:t>
        <a:bodyPr/>
        <a:lstStyle/>
        <a:p>
          <a:endParaRPr lang="en-US"/>
        </a:p>
      </dgm:t>
    </dgm:pt>
    <dgm:pt modelId="{12697AD1-3098-406B-B660-922F8A3346FA}" type="sibTrans" cxnId="{39B1E359-3DC1-4968-A5DC-DAB980DAB333}">
      <dgm:prSet/>
      <dgm:spPr/>
      <dgm:t>
        <a:bodyPr/>
        <a:lstStyle/>
        <a:p>
          <a:endParaRPr lang="en-US"/>
        </a:p>
      </dgm:t>
    </dgm:pt>
    <dgm:pt modelId="{6C6C3DE2-CEF2-4ED8-A28B-2B51FEC14DC0}" type="pres">
      <dgm:prSet presAssocID="{116084E5-E407-4C23-BD60-8BDE841402D4}" presName="root" presStyleCnt="0">
        <dgm:presLayoutVars>
          <dgm:dir/>
          <dgm:resizeHandles val="exact"/>
        </dgm:presLayoutVars>
      </dgm:prSet>
      <dgm:spPr/>
    </dgm:pt>
    <dgm:pt modelId="{4BC250F8-A75B-4294-9F70-171C41DC6CAF}" type="pres">
      <dgm:prSet presAssocID="{6C8FA825-16EE-4D68-AB9A-0D5869C38756}" presName="compNode" presStyleCnt="0"/>
      <dgm:spPr/>
    </dgm:pt>
    <dgm:pt modelId="{9F68F7D1-C3B4-467A-A090-AFADA2160371}" type="pres">
      <dgm:prSet presAssocID="{6C8FA825-16EE-4D68-AB9A-0D5869C38756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B6493BD4-29EB-484C-901E-2467D2572D7C}" type="pres">
      <dgm:prSet presAssocID="{6C8FA825-16EE-4D68-AB9A-0D5869C38756}" presName="spaceRect" presStyleCnt="0"/>
      <dgm:spPr/>
    </dgm:pt>
    <dgm:pt modelId="{588C50BD-9E72-4390-A681-C062B0FA8B75}" type="pres">
      <dgm:prSet presAssocID="{6C8FA825-16EE-4D68-AB9A-0D5869C38756}" presName="textRect" presStyleLbl="revTx" presStyleIdx="0" presStyleCnt="4">
        <dgm:presLayoutVars>
          <dgm:chMax val="1"/>
          <dgm:chPref val="1"/>
        </dgm:presLayoutVars>
      </dgm:prSet>
      <dgm:spPr/>
    </dgm:pt>
    <dgm:pt modelId="{D8A01EFB-8138-4E68-9721-3B00F3FE22CB}" type="pres">
      <dgm:prSet presAssocID="{87882D4F-19DA-4A04-9B57-A8E82E960A08}" presName="sibTrans" presStyleCnt="0"/>
      <dgm:spPr/>
    </dgm:pt>
    <dgm:pt modelId="{E693060D-0FD6-4305-8A9D-73324BC0B0A7}" type="pres">
      <dgm:prSet presAssocID="{4267BE38-34FD-469B-AD91-3C18BF5B0696}" presName="compNode" presStyleCnt="0"/>
      <dgm:spPr/>
    </dgm:pt>
    <dgm:pt modelId="{1869F97C-7C68-453D-BAC8-0578761197BC}" type="pres">
      <dgm:prSet presAssocID="{4267BE38-34FD-469B-AD91-3C18BF5B069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65DF31C6-03F0-4869-8E7B-517F4219EA27}" type="pres">
      <dgm:prSet presAssocID="{4267BE38-34FD-469B-AD91-3C18BF5B0696}" presName="spaceRect" presStyleCnt="0"/>
      <dgm:spPr/>
    </dgm:pt>
    <dgm:pt modelId="{1CE40592-59E2-47E0-84CD-36686DC72CE8}" type="pres">
      <dgm:prSet presAssocID="{4267BE38-34FD-469B-AD91-3C18BF5B0696}" presName="textRect" presStyleLbl="revTx" presStyleIdx="1" presStyleCnt="4">
        <dgm:presLayoutVars>
          <dgm:chMax val="1"/>
          <dgm:chPref val="1"/>
        </dgm:presLayoutVars>
      </dgm:prSet>
      <dgm:spPr/>
    </dgm:pt>
    <dgm:pt modelId="{9020BB2D-6026-4398-9821-BB057CBD606B}" type="pres">
      <dgm:prSet presAssocID="{37EAE5E7-9036-4B54-B55E-7AE31A534AF0}" presName="sibTrans" presStyleCnt="0"/>
      <dgm:spPr/>
    </dgm:pt>
    <dgm:pt modelId="{48FB8B8B-10BD-4689-B4E1-674F2FAB6199}" type="pres">
      <dgm:prSet presAssocID="{2F4B8AE0-B70C-482E-B249-0EA80F4A4AFC}" presName="compNode" presStyleCnt="0"/>
      <dgm:spPr/>
    </dgm:pt>
    <dgm:pt modelId="{A861AAD0-6F5D-4BEF-AB56-21DDB79888B2}" type="pres">
      <dgm:prSet presAssocID="{2F4B8AE0-B70C-482E-B249-0EA80F4A4AF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B358B56A-5ACE-4C49-8AC8-E041C5EF8BEA}" type="pres">
      <dgm:prSet presAssocID="{2F4B8AE0-B70C-482E-B249-0EA80F4A4AFC}" presName="spaceRect" presStyleCnt="0"/>
      <dgm:spPr/>
    </dgm:pt>
    <dgm:pt modelId="{356D4D80-B859-463A-97EE-0684A0B2EF17}" type="pres">
      <dgm:prSet presAssocID="{2F4B8AE0-B70C-482E-B249-0EA80F4A4AFC}" presName="textRect" presStyleLbl="revTx" presStyleIdx="2" presStyleCnt="4">
        <dgm:presLayoutVars>
          <dgm:chMax val="1"/>
          <dgm:chPref val="1"/>
        </dgm:presLayoutVars>
      </dgm:prSet>
      <dgm:spPr/>
    </dgm:pt>
    <dgm:pt modelId="{A30EF928-015D-45DB-9B2D-F5E73BE1993B}" type="pres">
      <dgm:prSet presAssocID="{DCA11644-B932-4F74-8959-4F69D6600783}" presName="sibTrans" presStyleCnt="0"/>
      <dgm:spPr/>
    </dgm:pt>
    <dgm:pt modelId="{4072C7CF-6BB3-47AF-82EA-2042DE07577C}" type="pres">
      <dgm:prSet presAssocID="{85E9D0AF-6073-449C-B30B-FAA714FA1DA4}" presName="compNode" presStyleCnt="0"/>
      <dgm:spPr/>
    </dgm:pt>
    <dgm:pt modelId="{D4C55775-856E-404A-926D-DB83AF0B0F5E}" type="pres">
      <dgm:prSet presAssocID="{85E9D0AF-6073-449C-B30B-FAA714FA1DA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231D2CDC-C987-4A72-AC62-3D9AF260EA67}" type="pres">
      <dgm:prSet presAssocID="{85E9D0AF-6073-449C-B30B-FAA714FA1DA4}" presName="spaceRect" presStyleCnt="0"/>
      <dgm:spPr/>
    </dgm:pt>
    <dgm:pt modelId="{D8431077-8A1F-4E2F-81F9-17A73F5CE7A3}" type="pres">
      <dgm:prSet presAssocID="{85E9D0AF-6073-449C-B30B-FAA714FA1DA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1521208-8D7C-47E4-A1FC-CE9331A6E538}" type="presOf" srcId="{4267BE38-34FD-469B-AD91-3C18BF5B0696}" destId="{1CE40592-59E2-47E0-84CD-36686DC72CE8}" srcOrd="0" destOrd="0" presId="urn:microsoft.com/office/officeart/2018/2/layout/IconLabelList"/>
    <dgm:cxn modelId="{57BD1013-524B-4171-9E7E-C8BE5753663A}" type="presOf" srcId="{2F4B8AE0-B70C-482E-B249-0EA80F4A4AFC}" destId="{356D4D80-B859-463A-97EE-0684A0B2EF17}" srcOrd="0" destOrd="0" presId="urn:microsoft.com/office/officeart/2018/2/layout/IconLabelList"/>
    <dgm:cxn modelId="{58FC6D17-E4D9-4C5E-8770-966EDD08F529}" type="presOf" srcId="{6C8FA825-16EE-4D68-AB9A-0D5869C38756}" destId="{588C50BD-9E72-4390-A681-C062B0FA8B75}" srcOrd="0" destOrd="0" presId="urn:microsoft.com/office/officeart/2018/2/layout/IconLabelList"/>
    <dgm:cxn modelId="{37D4CF27-D749-4720-BDD1-783EB2B51A97}" type="presOf" srcId="{85E9D0AF-6073-449C-B30B-FAA714FA1DA4}" destId="{D8431077-8A1F-4E2F-81F9-17A73F5CE7A3}" srcOrd="0" destOrd="0" presId="urn:microsoft.com/office/officeart/2018/2/layout/IconLabelList"/>
    <dgm:cxn modelId="{B5571A3C-03E3-4499-A47E-1DDCA485741E}" srcId="{116084E5-E407-4C23-BD60-8BDE841402D4}" destId="{6C8FA825-16EE-4D68-AB9A-0D5869C38756}" srcOrd="0" destOrd="0" parTransId="{DDADB541-0436-4EA9-81F0-BE6942C037C0}" sibTransId="{87882D4F-19DA-4A04-9B57-A8E82E960A08}"/>
    <dgm:cxn modelId="{8D067C3F-AF1B-43E4-AAAF-315CFD95FF98}" srcId="{116084E5-E407-4C23-BD60-8BDE841402D4}" destId="{2F4B8AE0-B70C-482E-B249-0EA80F4A4AFC}" srcOrd="2" destOrd="0" parTransId="{CFE3594C-6A46-4639-A87C-A373D355202E}" sibTransId="{DCA11644-B932-4F74-8959-4F69D6600783}"/>
    <dgm:cxn modelId="{39B1E359-3DC1-4968-A5DC-DAB980DAB333}" srcId="{116084E5-E407-4C23-BD60-8BDE841402D4}" destId="{85E9D0AF-6073-449C-B30B-FAA714FA1DA4}" srcOrd="3" destOrd="0" parTransId="{BD50B17B-0AAD-4E13-A85C-DCCE460E69C9}" sibTransId="{12697AD1-3098-406B-B660-922F8A3346FA}"/>
    <dgm:cxn modelId="{1F6E506E-F9CA-4B86-ADDB-E6473A2A2418}" type="presOf" srcId="{116084E5-E407-4C23-BD60-8BDE841402D4}" destId="{6C6C3DE2-CEF2-4ED8-A28B-2B51FEC14DC0}" srcOrd="0" destOrd="0" presId="urn:microsoft.com/office/officeart/2018/2/layout/IconLabelList"/>
    <dgm:cxn modelId="{DEBCB9E5-881A-4556-879A-63C743F3A207}" srcId="{116084E5-E407-4C23-BD60-8BDE841402D4}" destId="{4267BE38-34FD-469B-AD91-3C18BF5B0696}" srcOrd="1" destOrd="0" parTransId="{B6723652-27AA-4E39-B466-53180039125D}" sibTransId="{37EAE5E7-9036-4B54-B55E-7AE31A534AF0}"/>
    <dgm:cxn modelId="{A23A91BA-4144-4647-B590-E660C989D47B}" type="presParOf" srcId="{6C6C3DE2-CEF2-4ED8-A28B-2B51FEC14DC0}" destId="{4BC250F8-A75B-4294-9F70-171C41DC6CAF}" srcOrd="0" destOrd="0" presId="urn:microsoft.com/office/officeart/2018/2/layout/IconLabelList"/>
    <dgm:cxn modelId="{528A8397-9904-474F-898B-033810361876}" type="presParOf" srcId="{4BC250F8-A75B-4294-9F70-171C41DC6CAF}" destId="{9F68F7D1-C3B4-467A-A090-AFADA2160371}" srcOrd="0" destOrd="0" presId="urn:microsoft.com/office/officeart/2018/2/layout/IconLabelList"/>
    <dgm:cxn modelId="{8B05565C-B707-4337-9F11-B292EE66D000}" type="presParOf" srcId="{4BC250F8-A75B-4294-9F70-171C41DC6CAF}" destId="{B6493BD4-29EB-484C-901E-2467D2572D7C}" srcOrd="1" destOrd="0" presId="urn:microsoft.com/office/officeart/2018/2/layout/IconLabelList"/>
    <dgm:cxn modelId="{0938B285-1BA4-4E4A-972B-364D7945AB8F}" type="presParOf" srcId="{4BC250F8-A75B-4294-9F70-171C41DC6CAF}" destId="{588C50BD-9E72-4390-A681-C062B0FA8B75}" srcOrd="2" destOrd="0" presId="urn:microsoft.com/office/officeart/2018/2/layout/IconLabelList"/>
    <dgm:cxn modelId="{E8EE270D-7122-4125-8EC1-B6651588DDEC}" type="presParOf" srcId="{6C6C3DE2-CEF2-4ED8-A28B-2B51FEC14DC0}" destId="{D8A01EFB-8138-4E68-9721-3B00F3FE22CB}" srcOrd="1" destOrd="0" presId="urn:microsoft.com/office/officeart/2018/2/layout/IconLabelList"/>
    <dgm:cxn modelId="{CC161CAE-DD67-4281-BFE2-8EB249F11755}" type="presParOf" srcId="{6C6C3DE2-CEF2-4ED8-A28B-2B51FEC14DC0}" destId="{E693060D-0FD6-4305-8A9D-73324BC0B0A7}" srcOrd="2" destOrd="0" presId="urn:microsoft.com/office/officeart/2018/2/layout/IconLabelList"/>
    <dgm:cxn modelId="{05241F1E-9286-43F7-A5AC-3F8EAE9453CB}" type="presParOf" srcId="{E693060D-0FD6-4305-8A9D-73324BC0B0A7}" destId="{1869F97C-7C68-453D-BAC8-0578761197BC}" srcOrd="0" destOrd="0" presId="urn:microsoft.com/office/officeart/2018/2/layout/IconLabelList"/>
    <dgm:cxn modelId="{1E0C2CCB-2D9E-4EE8-8049-54B85FEAA856}" type="presParOf" srcId="{E693060D-0FD6-4305-8A9D-73324BC0B0A7}" destId="{65DF31C6-03F0-4869-8E7B-517F4219EA27}" srcOrd="1" destOrd="0" presId="urn:microsoft.com/office/officeart/2018/2/layout/IconLabelList"/>
    <dgm:cxn modelId="{35653D94-4A7C-4A74-9E6B-06DE59F3CC08}" type="presParOf" srcId="{E693060D-0FD6-4305-8A9D-73324BC0B0A7}" destId="{1CE40592-59E2-47E0-84CD-36686DC72CE8}" srcOrd="2" destOrd="0" presId="urn:microsoft.com/office/officeart/2018/2/layout/IconLabelList"/>
    <dgm:cxn modelId="{3852A04D-B002-4D02-B08D-02126D493415}" type="presParOf" srcId="{6C6C3DE2-CEF2-4ED8-A28B-2B51FEC14DC0}" destId="{9020BB2D-6026-4398-9821-BB057CBD606B}" srcOrd="3" destOrd="0" presId="urn:microsoft.com/office/officeart/2018/2/layout/IconLabelList"/>
    <dgm:cxn modelId="{824D93B2-5E8D-4AE2-9680-1193A62627C9}" type="presParOf" srcId="{6C6C3DE2-CEF2-4ED8-A28B-2B51FEC14DC0}" destId="{48FB8B8B-10BD-4689-B4E1-674F2FAB6199}" srcOrd="4" destOrd="0" presId="urn:microsoft.com/office/officeart/2018/2/layout/IconLabelList"/>
    <dgm:cxn modelId="{F1993851-72D9-4320-A46D-AA7AD161E4C3}" type="presParOf" srcId="{48FB8B8B-10BD-4689-B4E1-674F2FAB6199}" destId="{A861AAD0-6F5D-4BEF-AB56-21DDB79888B2}" srcOrd="0" destOrd="0" presId="urn:microsoft.com/office/officeart/2018/2/layout/IconLabelList"/>
    <dgm:cxn modelId="{E6B59849-6E7D-4A33-A4E6-2D24F9C8D95E}" type="presParOf" srcId="{48FB8B8B-10BD-4689-B4E1-674F2FAB6199}" destId="{B358B56A-5ACE-4C49-8AC8-E041C5EF8BEA}" srcOrd="1" destOrd="0" presId="urn:microsoft.com/office/officeart/2018/2/layout/IconLabelList"/>
    <dgm:cxn modelId="{68F67460-DE36-4410-A430-C1E4A4C34799}" type="presParOf" srcId="{48FB8B8B-10BD-4689-B4E1-674F2FAB6199}" destId="{356D4D80-B859-463A-97EE-0684A0B2EF17}" srcOrd="2" destOrd="0" presId="urn:microsoft.com/office/officeart/2018/2/layout/IconLabelList"/>
    <dgm:cxn modelId="{E9EC5E8E-1B4F-4C63-80C3-DF3AFC3B6283}" type="presParOf" srcId="{6C6C3DE2-CEF2-4ED8-A28B-2B51FEC14DC0}" destId="{A30EF928-015D-45DB-9B2D-F5E73BE1993B}" srcOrd="5" destOrd="0" presId="urn:microsoft.com/office/officeart/2018/2/layout/IconLabelList"/>
    <dgm:cxn modelId="{DADC0749-DA4C-4A8E-82C4-F2CA50C37F11}" type="presParOf" srcId="{6C6C3DE2-CEF2-4ED8-A28B-2B51FEC14DC0}" destId="{4072C7CF-6BB3-47AF-82EA-2042DE07577C}" srcOrd="6" destOrd="0" presId="urn:microsoft.com/office/officeart/2018/2/layout/IconLabelList"/>
    <dgm:cxn modelId="{BF3606B9-3C2C-4BD0-95B5-B7E835FF7120}" type="presParOf" srcId="{4072C7CF-6BB3-47AF-82EA-2042DE07577C}" destId="{D4C55775-856E-404A-926D-DB83AF0B0F5E}" srcOrd="0" destOrd="0" presId="urn:microsoft.com/office/officeart/2018/2/layout/IconLabelList"/>
    <dgm:cxn modelId="{D98EC0B0-BA9B-46C2-A776-47DC12488E89}" type="presParOf" srcId="{4072C7CF-6BB3-47AF-82EA-2042DE07577C}" destId="{231D2CDC-C987-4A72-AC62-3D9AF260EA67}" srcOrd="1" destOrd="0" presId="urn:microsoft.com/office/officeart/2018/2/layout/IconLabelList"/>
    <dgm:cxn modelId="{CCE249FB-E61B-452A-916D-2F61C3B05BD8}" type="presParOf" srcId="{4072C7CF-6BB3-47AF-82EA-2042DE07577C}" destId="{D8431077-8A1F-4E2F-81F9-17A73F5CE7A3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D310871-70A0-491C-8D46-8DA390992DA4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4A75AA9-68F7-4C1A-A1B8-B8B1A183E99A}">
      <dgm:prSet/>
      <dgm:spPr/>
      <dgm:t>
        <a:bodyPr/>
        <a:lstStyle/>
        <a:p>
          <a:r>
            <a:rPr lang="en-US"/>
            <a:t>Purpose:</a:t>
          </a:r>
        </a:p>
      </dgm:t>
    </dgm:pt>
    <dgm:pt modelId="{0B31FABC-BD09-496C-9964-50ECB59BA354}" type="parTrans" cxnId="{B57F8442-F6B0-4CBE-82C4-A323EB69D550}">
      <dgm:prSet/>
      <dgm:spPr/>
      <dgm:t>
        <a:bodyPr/>
        <a:lstStyle/>
        <a:p>
          <a:endParaRPr lang="en-US"/>
        </a:p>
      </dgm:t>
    </dgm:pt>
    <dgm:pt modelId="{3C4688DD-9918-41D1-8CCC-86EDB7B6A3B3}" type="sibTrans" cxnId="{B57F8442-F6B0-4CBE-82C4-A323EB69D550}">
      <dgm:prSet/>
      <dgm:spPr/>
      <dgm:t>
        <a:bodyPr/>
        <a:lstStyle/>
        <a:p>
          <a:endParaRPr lang="en-US"/>
        </a:p>
      </dgm:t>
    </dgm:pt>
    <dgm:pt modelId="{4D81DB9D-2530-4BAC-A6B1-A64394C74772}">
      <dgm:prSet/>
      <dgm:spPr/>
      <dgm:t>
        <a:bodyPr/>
        <a:lstStyle/>
        <a:p>
          <a:r>
            <a:rPr lang="en-US"/>
            <a:t>States that this document is the full and complete agreement between the parties and how amendments can be made.</a:t>
          </a:r>
        </a:p>
      </dgm:t>
    </dgm:pt>
    <dgm:pt modelId="{DEAD1B50-01B6-461D-BF49-6898451F1F96}" type="parTrans" cxnId="{BA0F50B2-C268-4D90-A06F-04FB3E04FD5C}">
      <dgm:prSet/>
      <dgm:spPr/>
      <dgm:t>
        <a:bodyPr/>
        <a:lstStyle/>
        <a:p>
          <a:endParaRPr lang="en-US"/>
        </a:p>
      </dgm:t>
    </dgm:pt>
    <dgm:pt modelId="{D8D4EA14-3921-4731-9438-DAD89D7413D3}" type="sibTrans" cxnId="{BA0F50B2-C268-4D90-A06F-04FB3E04FD5C}">
      <dgm:prSet/>
      <dgm:spPr/>
      <dgm:t>
        <a:bodyPr/>
        <a:lstStyle/>
        <a:p>
          <a:endParaRPr lang="en-US"/>
        </a:p>
      </dgm:t>
    </dgm:pt>
    <dgm:pt modelId="{1A035AA9-7DF9-4387-90D9-CF52731FFBC3}">
      <dgm:prSet/>
      <dgm:spPr/>
      <dgm:t>
        <a:bodyPr/>
        <a:lstStyle/>
        <a:p>
          <a:r>
            <a:rPr lang="en-US"/>
            <a:t>Key Point:</a:t>
          </a:r>
        </a:p>
      </dgm:t>
    </dgm:pt>
    <dgm:pt modelId="{1DE2CC5B-1470-42DE-A8AA-451E597583B3}" type="parTrans" cxnId="{5023F5F4-8D05-4701-92DA-9C6F74780873}">
      <dgm:prSet/>
      <dgm:spPr/>
      <dgm:t>
        <a:bodyPr/>
        <a:lstStyle/>
        <a:p>
          <a:endParaRPr lang="en-US"/>
        </a:p>
      </dgm:t>
    </dgm:pt>
    <dgm:pt modelId="{4C491919-FCB6-4E41-8D9F-3FC3732CA814}" type="sibTrans" cxnId="{5023F5F4-8D05-4701-92DA-9C6F74780873}">
      <dgm:prSet/>
      <dgm:spPr/>
      <dgm:t>
        <a:bodyPr/>
        <a:lstStyle/>
        <a:p>
          <a:endParaRPr lang="en-US"/>
        </a:p>
      </dgm:t>
    </dgm:pt>
    <dgm:pt modelId="{98737568-5D95-4008-992F-FE8DEEE2DA4C}">
      <dgm:prSet/>
      <dgm:spPr/>
      <dgm:t>
        <a:bodyPr/>
        <a:lstStyle/>
        <a:p>
          <a:r>
            <a:rPr lang="en-US"/>
            <a:t>No prior agreements are valid unless written into this document, and any changes must be in writing.</a:t>
          </a:r>
        </a:p>
      </dgm:t>
    </dgm:pt>
    <dgm:pt modelId="{A8856924-EDE9-4B84-982F-92E7B528E599}" type="parTrans" cxnId="{380B00C6-75BE-462A-AEB1-0F9795CA4F31}">
      <dgm:prSet/>
      <dgm:spPr/>
      <dgm:t>
        <a:bodyPr/>
        <a:lstStyle/>
        <a:p>
          <a:endParaRPr lang="en-US"/>
        </a:p>
      </dgm:t>
    </dgm:pt>
    <dgm:pt modelId="{FEBF5CDB-66C5-4BD9-866A-E0C97441C220}" type="sibTrans" cxnId="{380B00C6-75BE-462A-AEB1-0F9795CA4F31}">
      <dgm:prSet/>
      <dgm:spPr/>
      <dgm:t>
        <a:bodyPr/>
        <a:lstStyle/>
        <a:p>
          <a:endParaRPr lang="en-US"/>
        </a:p>
      </dgm:t>
    </dgm:pt>
    <dgm:pt modelId="{7E8F640D-2320-4011-872F-DBC32CE87DD3}" type="pres">
      <dgm:prSet presAssocID="{1D310871-70A0-491C-8D46-8DA390992DA4}" presName="root" presStyleCnt="0">
        <dgm:presLayoutVars>
          <dgm:dir/>
          <dgm:resizeHandles val="exact"/>
        </dgm:presLayoutVars>
      </dgm:prSet>
      <dgm:spPr/>
    </dgm:pt>
    <dgm:pt modelId="{4DDAA8C2-A305-4219-8E9E-5610BE0EB7BE}" type="pres">
      <dgm:prSet presAssocID="{24A75AA9-68F7-4C1A-A1B8-B8B1A183E99A}" presName="compNode" presStyleCnt="0"/>
      <dgm:spPr/>
    </dgm:pt>
    <dgm:pt modelId="{4FED1E84-A342-401E-A2B4-33D9AE2A9846}" type="pres">
      <dgm:prSet presAssocID="{24A75AA9-68F7-4C1A-A1B8-B8B1A183E99A}" presName="bgRect" presStyleLbl="bgShp" presStyleIdx="0" presStyleCnt="4"/>
      <dgm:spPr/>
    </dgm:pt>
    <dgm:pt modelId="{961BEB4F-84D2-4433-9138-C636C35F66A8}" type="pres">
      <dgm:prSet presAssocID="{24A75AA9-68F7-4C1A-A1B8-B8B1A183E99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2D8531B7-773F-4D25-9B2E-014811023723}" type="pres">
      <dgm:prSet presAssocID="{24A75AA9-68F7-4C1A-A1B8-B8B1A183E99A}" presName="spaceRect" presStyleCnt="0"/>
      <dgm:spPr/>
    </dgm:pt>
    <dgm:pt modelId="{52D81F48-7267-4657-BAC1-D7505C21C978}" type="pres">
      <dgm:prSet presAssocID="{24A75AA9-68F7-4C1A-A1B8-B8B1A183E99A}" presName="parTx" presStyleLbl="revTx" presStyleIdx="0" presStyleCnt="4">
        <dgm:presLayoutVars>
          <dgm:chMax val="0"/>
          <dgm:chPref val="0"/>
        </dgm:presLayoutVars>
      </dgm:prSet>
      <dgm:spPr/>
    </dgm:pt>
    <dgm:pt modelId="{22FBD80A-5E92-45B1-925D-043D8F86B3FF}" type="pres">
      <dgm:prSet presAssocID="{3C4688DD-9918-41D1-8CCC-86EDB7B6A3B3}" presName="sibTrans" presStyleCnt="0"/>
      <dgm:spPr/>
    </dgm:pt>
    <dgm:pt modelId="{FB1452FF-D494-4DCC-A326-8F05D85DF6D1}" type="pres">
      <dgm:prSet presAssocID="{4D81DB9D-2530-4BAC-A6B1-A64394C74772}" presName="compNode" presStyleCnt="0"/>
      <dgm:spPr/>
    </dgm:pt>
    <dgm:pt modelId="{080B1CA1-1DA2-4DFD-B97A-B967971890CB}" type="pres">
      <dgm:prSet presAssocID="{4D81DB9D-2530-4BAC-A6B1-A64394C74772}" presName="bgRect" presStyleLbl="bgShp" presStyleIdx="1" presStyleCnt="4"/>
      <dgm:spPr/>
    </dgm:pt>
    <dgm:pt modelId="{54E0FFAF-1985-4B60-8DDE-AF5836495E2D}" type="pres">
      <dgm:prSet presAssocID="{4D81DB9D-2530-4BAC-A6B1-A64394C7477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2B81DE9C-C864-44B0-AB82-B36FDF520AF9}" type="pres">
      <dgm:prSet presAssocID="{4D81DB9D-2530-4BAC-A6B1-A64394C74772}" presName="spaceRect" presStyleCnt="0"/>
      <dgm:spPr/>
    </dgm:pt>
    <dgm:pt modelId="{26963BBF-7AC8-4A75-9045-2AC5B3DEDEED}" type="pres">
      <dgm:prSet presAssocID="{4D81DB9D-2530-4BAC-A6B1-A64394C74772}" presName="parTx" presStyleLbl="revTx" presStyleIdx="1" presStyleCnt="4">
        <dgm:presLayoutVars>
          <dgm:chMax val="0"/>
          <dgm:chPref val="0"/>
        </dgm:presLayoutVars>
      </dgm:prSet>
      <dgm:spPr/>
    </dgm:pt>
    <dgm:pt modelId="{FE95E0D4-C717-4153-9CAE-BCF0D62657C8}" type="pres">
      <dgm:prSet presAssocID="{D8D4EA14-3921-4731-9438-DAD89D7413D3}" presName="sibTrans" presStyleCnt="0"/>
      <dgm:spPr/>
    </dgm:pt>
    <dgm:pt modelId="{31E1528B-AC36-4486-A91D-28B6CD16CD2B}" type="pres">
      <dgm:prSet presAssocID="{1A035AA9-7DF9-4387-90D9-CF52731FFBC3}" presName="compNode" presStyleCnt="0"/>
      <dgm:spPr/>
    </dgm:pt>
    <dgm:pt modelId="{53A9006C-277E-4C5F-BEE8-69DE8823A502}" type="pres">
      <dgm:prSet presAssocID="{1A035AA9-7DF9-4387-90D9-CF52731FFBC3}" presName="bgRect" presStyleLbl="bgShp" presStyleIdx="2" presStyleCnt="4"/>
      <dgm:spPr/>
    </dgm:pt>
    <dgm:pt modelId="{4EF631ED-A1AA-4804-9926-78DB10FEE78B}" type="pres">
      <dgm:prSet presAssocID="{1A035AA9-7DF9-4387-90D9-CF52731FFBC3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D04950C7-53AF-4FD0-BD54-4BA1334677ED}" type="pres">
      <dgm:prSet presAssocID="{1A035AA9-7DF9-4387-90D9-CF52731FFBC3}" presName="spaceRect" presStyleCnt="0"/>
      <dgm:spPr/>
    </dgm:pt>
    <dgm:pt modelId="{9CA7CAEA-7AE1-4126-8E0F-C3A463D6B04E}" type="pres">
      <dgm:prSet presAssocID="{1A035AA9-7DF9-4387-90D9-CF52731FFBC3}" presName="parTx" presStyleLbl="revTx" presStyleIdx="2" presStyleCnt="4">
        <dgm:presLayoutVars>
          <dgm:chMax val="0"/>
          <dgm:chPref val="0"/>
        </dgm:presLayoutVars>
      </dgm:prSet>
      <dgm:spPr/>
    </dgm:pt>
    <dgm:pt modelId="{0AFF3597-1B17-436B-AE5F-C3D6BF54CF36}" type="pres">
      <dgm:prSet presAssocID="{4C491919-FCB6-4E41-8D9F-3FC3732CA814}" presName="sibTrans" presStyleCnt="0"/>
      <dgm:spPr/>
    </dgm:pt>
    <dgm:pt modelId="{A2003061-52CF-4FEF-83B6-5083D9B0ED57}" type="pres">
      <dgm:prSet presAssocID="{98737568-5D95-4008-992F-FE8DEEE2DA4C}" presName="compNode" presStyleCnt="0"/>
      <dgm:spPr/>
    </dgm:pt>
    <dgm:pt modelId="{027CF80F-3510-433E-9B47-EF473AC0B1C8}" type="pres">
      <dgm:prSet presAssocID="{98737568-5D95-4008-992F-FE8DEEE2DA4C}" presName="bgRect" presStyleLbl="bgShp" presStyleIdx="3" presStyleCnt="4"/>
      <dgm:spPr/>
    </dgm:pt>
    <dgm:pt modelId="{65E7A625-E786-4FDC-96B2-3F511C1D8604}" type="pres">
      <dgm:prSet presAssocID="{98737568-5D95-4008-992F-FE8DEEE2DA4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3A5C2642-2B6F-40E6-A213-BA784121ED15}" type="pres">
      <dgm:prSet presAssocID="{98737568-5D95-4008-992F-FE8DEEE2DA4C}" presName="spaceRect" presStyleCnt="0"/>
      <dgm:spPr/>
    </dgm:pt>
    <dgm:pt modelId="{52B3ADC2-CEA0-4242-B86F-C31978BD98C1}" type="pres">
      <dgm:prSet presAssocID="{98737568-5D95-4008-992F-FE8DEEE2DA4C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7F7E31A-5EC1-4269-A2CD-AD6515F2B5D1}" type="presOf" srcId="{98737568-5D95-4008-992F-FE8DEEE2DA4C}" destId="{52B3ADC2-CEA0-4242-B86F-C31978BD98C1}" srcOrd="0" destOrd="0" presId="urn:microsoft.com/office/officeart/2018/2/layout/IconVerticalSolidList"/>
    <dgm:cxn modelId="{7ADFF127-BC0E-4883-A2C3-6A8C6A99024B}" type="presOf" srcId="{24A75AA9-68F7-4C1A-A1B8-B8B1A183E99A}" destId="{52D81F48-7267-4657-BAC1-D7505C21C978}" srcOrd="0" destOrd="0" presId="urn:microsoft.com/office/officeart/2018/2/layout/IconVerticalSolidList"/>
    <dgm:cxn modelId="{B57F8442-F6B0-4CBE-82C4-A323EB69D550}" srcId="{1D310871-70A0-491C-8D46-8DA390992DA4}" destId="{24A75AA9-68F7-4C1A-A1B8-B8B1A183E99A}" srcOrd="0" destOrd="0" parTransId="{0B31FABC-BD09-496C-9964-50ECB59BA354}" sibTransId="{3C4688DD-9918-41D1-8CCC-86EDB7B6A3B3}"/>
    <dgm:cxn modelId="{5C782B5F-E6E1-4492-B77E-9D1CF13F7787}" type="presOf" srcId="{1A035AA9-7DF9-4387-90D9-CF52731FFBC3}" destId="{9CA7CAEA-7AE1-4126-8E0F-C3A463D6B04E}" srcOrd="0" destOrd="0" presId="urn:microsoft.com/office/officeart/2018/2/layout/IconVerticalSolidList"/>
    <dgm:cxn modelId="{2A5D6FAA-89BB-4EB0-B755-949FB8CDC747}" type="presOf" srcId="{1D310871-70A0-491C-8D46-8DA390992DA4}" destId="{7E8F640D-2320-4011-872F-DBC32CE87DD3}" srcOrd="0" destOrd="0" presId="urn:microsoft.com/office/officeart/2018/2/layout/IconVerticalSolidList"/>
    <dgm:cxn modelId="{E3760EAB-6301-4A96-8DF4-EF86B9996C31}" type="presOf" srcId="{4D81DB9D-2530-4BAC-A6B1-A64394C74772}" destId="{26963BBF-7AC8-4A75-9045-2AC5B3DEDEED}" srcOrd="0" destOrd="0" presId="urn:microsoft.com/office/officeart/2018/2/layout/IconVerticalSolidList"/>
    <dgm:cxn modelId="{BA0F50B2-C268-4D90-A06F-04FB3E04FD5C}" srcId="{1D310871-70A0-491C-8D46-8DA390992DA4}" destId="{4D81DB9D-2530-4BAC-A6B1-A64394C74772}" srcOrd="1" destOrd="0" parTransId="{DEAD1B50-01B6-461D-BF49-6898451F1F96}" sibTransId="{D8D4EA14-3921-4731-9438-DAD89D7413D3}"/>
    <dgm:cxn modelId="{380B00C6-75BE-462A-AEB1-0F9795CA4F31}" srcId="{1D310871-70A0-491C-8D46-8DA390992DA4}" destId="{98737568-5D95-4008-992F-FE8DEEE2DA4C}" srcOrd="3" destOrd="0" parTransId="{A8856924-EDE9-4B84-982F-92E7B528E599}" sibTransId="{FEBF5CDB-66C5-4BD9-866A-E0C97441C220}"/>
    <dgm:cxn modelId="{5023F5F4-8D05-4701-92DA-9C6F74780873}" srcId="{1D310871-70A0-491C-8D46-8DA390992DA4}" destId="{1A035AA9-7DF9-4387-90D9-CF52731FFBC3}" srcOrd="2" destOrd="0" parTransId="{1DE2CC5B-1470-42DE-A8AA-451E597583B3}" sibTransId="{4C491919-FCB6-4E41-8D9F-3FC3732CA814}"/>
    <dgm:cxn modelId="{03EC113C-9676-474A-8E5B-C77BD687FC78}" type="presParOf" srcId="{7E8F640D-2320-4011-872F-DBC32CE87DD3}" destId="{4DDAA8C2-A305-4219-8E9E-5610BE0EB7BE}" srcOrd="0" destOrd="0" presId="urn:microsoft.com/office/officeart/2018/2/layout/IconVerticalSolidList"/>
    <dgm:cxn modelId="{267F5242-0382-4BF5-9F34-4E8E3BCB81D4}" type="presParOf" srcId="{4DDAA8C2-A305-4219-8E9E-5610BE0EB7BE}" destId="{4FED1E84-A342-401E-A2B4-33D9AE2A9846}" srcOrd="0" destOrd="0" presId="urn:microsoft.com/office/officeart/2018/2/layout/IconVerticalSolidList"/>
    <dgm:cxn modelId="{3AE6F561-C643-4D14-A914-E68B6609994F}" type="presParOf" srcId="{4DDAA8C2-A305-4219-8E9E-5610BE0EB7BE}" destId="{961BEB4F-84D2-4433-9138-C636C35F66A8}" srcOrd="1" destOrd="0" presId="urn:microsoft.com/office/officeart/2018/2/layout/IconVerticalSolidList"/>
    <dgm:cxn modelId="{B3B9CFE1-B823-420A-A5D7-E12B0EBFF666}" type="presParOf" srcId="{4DDAA8C2-A305-4219-8E9E-5610BE0EB7BE}" destId="{2D8531B7-773F-4D25-9B2E-014811023723}" srcOrd="2" destOrd="0" presId="urn:microsoft.com/office/officeart/2018/2/layout/IconVerticalSolidList"/>
    <dgm:cxn modelId="{75469971-CD1A-4164-9D6F-EDE6F42E7F47}" type="presParOf" srcId="{4DDAA8C2-A305-4219-8E9E-5610BE0EB7BE}" destId="{52D81F48-7267-4657-BAC1-D7505C21C978}" srcOrd="3" destOrd="0" presId="urn:microsoft.com/office/officeart/2018/2/layout/IconVerticalSolidList"/>
    <dgm:cxn modelId="{5FE7CA11-3845-45CE-879F-5ABE0A890ECF}" type="presParOf" srcId="{7E8F640D-2320-4011-872F-DBC32CE87DD3}" destId="{22FBD80A-5E92-45B1-925D-043D8F86B3FF}" srcOrd="1" destOrd="0" presId="urn:microsoft.com/office/officeart/2018/2/layout/IconVerticalSolidList"/>
    <dgm:cxn modelId="{1DD04CAF-4223-4578-932D-D3847EC2C535}" type="presParOf" srcId="{7E8F640D-2320-4011-872F-DBC32CE87DD3}" destId="{FB1452FF-D494-4DCC-A326-8F05D85DF6D1}" srcOrd="2" destOrd="0" presId="urn:microsoft.com/office/officeart/2018/2/layout/IconVerticalSolidList"/>
    <dgm:cxn modelId="{032FE088-A0B6-4603-B837-5D948B877E2E}" type="presParOf" srcId="{FB1452FF-D494-4DCC-A326-8F05D85DF6D1}" destId="{080B1CA1-1DA2-4DFD-B97A-B967971890CB}" srcOrd="0" destOrd="0" presId="urn:microsoft.com/office/officeart/2018/2/layout/IconVerticalSolidList"/>
    <dgm:cxn modelId="{691D5F9B-2726-42F3-B2E2-F9C021A2097E}" type="presParOf" srcId="{FB1452FF-D494-4DCC-A326-8F05D85DF6D1}" destId="{54E0FFAF-1985-4B60-8DDE-AF5836495E2D}" srcOrd="1" destOrd="0" presId="urn:microsoft.com/office/officeart/2018/2/layout/IconVerticalSolidList"/>
    <dgm:cxn modelId="{5D74E2FE-30CD-438A-8C45-DC99DC5AD945}" type="presParOf" srcId="{FB1452FF-D494-4DCC-A326-8F05D85DF6D1}" destId="{2B81DE9C-C864-44B0-AB82-B36FDF520AF9}" srcOrd="2" destOrd="0" presId="urn:microsoft.com/office/officeart/2018/2/layout/IconVerticalSolidList"/>
    <dgm:cxn modelId="{C585FE56-0111-4060-88CA-C4F54A52CEE7}" type="presParOf" srcId="{FB1452FF-D494-4DCC-A326-8F05D85DF6D1}" destId="{26963BBF-7AC8-4A75-9045-2AC5B3DEDEED}" srcOrd="3" destOrd="0" presId="urn:microsoft.com/office/officeart/2018/2/layout/IconVerticalSolidList"/>
    <dgm:cxn modelId="{45B961A8-C681-4376-B802-8F87B17173D7}" type="presParOf" srcId="{7E8F640D-2320-4011-872F-DBC32CE87DD3}" destId="{FE95E0D4-C717-4153-9CAE-BCF0D62657C8}" srcOrd="3" destOrd="0" presId="urn:microsoft.com/office/officeart/2018/2/layout/IconVerticalSolidList"/>
    <dgm:cxn modelId="{9446FCD9-3497-4746-A73B-6F63CD29EA4E}" type="presParOf" srcId="{7E8F640D-2320-4011-872F-DBC32CE87DD3}" destId="{31E1528B-AC36-4486-A91D-28B6CD16CD2B}" srcOrd="4" destOrd="0" presId="urn:microsoft.com/office/officeart/2018/2/layout/IconVerticalSolidList"/>
    <dgm:cxn modelId="{AEA10AAF-D5A8-4221-910B-51EEEBA3FBFC}" type="presParOf" srcId="{31E1528B-AC36-4486-A91D-28B6CD16CD2B}" destId="{53A9006C-277E-4C5F-BEE8-69DE8823A502}" srcOrd="0" destOrd="0" presId="urn:microsoft.com/office/officeart/2018/2/layout/IconVerticalSolidList"/>
    <dgm:cxn modelId="{9ABB82EE-D8AA-48C9-9D91-E5A729DFB02C}" type="presParOf" srcId="{31E1528B-AC36-4486-A91D-28B6CD16CD2B}" destId="{4EF631ED-A1AA-4804-9926-78DB10FEE78B}" srcOrd="1" destOrd="0" presId="urn:microsoft.com/office/officeart/2018/2/layout/IconVerticalSolidList"/>
    <dgm:cxn modelId="{511F80A0-9F4C-4C8F-B208-E514BB5202DA}" type="presParOf" srcId="{31E1528B-AC36-4486-A91D-28B6CD16CD2B}" destId="{D04950C7-53AF-4FD0-BD54-4BA1334677ED}" srcOrd="2" destOrd="0" presId="urn:microsoft.com/office/officeart/2018/2/layout/IconVerticalSolidList"/>
    <dgm:cxn modelId="{67E494B7-E7D6-4AFF-8F71-417376F3561A}" type="presParOf" srcId="{31E1528B-AC36-4486-A91D-28B6CD16CD2B}" destId="{9CA7CAEA-7AE1-4126-8E0F-C3A463D6B04E}" srcOrd="3" destOrd="0" presId="urn:microsoft.com/office/officeart/2018/2/layout/IconVerticalSolidList"/>
    <dgm:cxn modelId="{7365759A-6114-4551-8B4F-BD7643DAF5CD}" type="presParOf" srcId="{7E8F640D-2320-4011-872F-DBC32CE87DD3}" destId="{0AFF3597-1B17-436B-AE5F-C3D6BF54CF36}" srcOrd="5" destOrd="0" presId="urn:microsoft.com/office/officeart/2018/2/layout/IconVerticalSolidList"/>
    <dgm:cxn modelId="{F38548B2-3CC7-4DC2-864D-E224597E8DFE}" type="presParOf" srcId="{7E8F640D-2320-4011-872F-DBC32CE87DD3}" destId="{A2003061-52CF-4FEF-83B6-5083D9B0ED57}" srcOrd="6" destOrd="0" presId="urn:microsoft.com/office/officeart/2018/2/layout/IconVerticalSolidList"/>
    <dgm:cxn modelId="{38C300A1-D2DC-46B7-BED7-A98DF910928D}" type="presParOf" srcId="{A2003061-52CF-4FEF-83B6-5083D9B0ED57}" destId="{027CF80F-3510-433E-9B47-EF473AC0B1C8}" srcOrd="0" destOrd="0" presId="urn:microsoft.com/office/officeart/2018/2/layout/IconVerticalSolidList"/>
    <dgm:cxn modelId="{AD16FB98-ECB0-4CB0-9785-8CBE1745E554}" type="presParOf" srcId="{A2003061-52CF-4FEF-83B6-5083D9B0ED57}" destId="{65E7A625-E786-4FDC-96B2-3F511C1D8604}" srcOrd="1" destOrd="0" presId="urn:microsoft.com/office/officeart/2018/2/layout/IconVerticalSolidList"/>
    <dgm:cxn modelId="{95FEF595-2CFC-439A-AEE9-B9C547E7BCF0}" type="presParOf" srcId="{A2003061-52CF-4FEF-83B6-5083D9B0ED57}" destId="{3A5C2642-2B6F-40E6-A213-BA784121ED15}" srcOrd="2" destOrd="0" presId="urn:microsoft.com/office/officeart/2018/2/layout/IconVerticalSolidList"/>
    <dgm:cxn modelId="{DE28C4CD-8A68-4954-99E2-CFF018A7F7CC}" type="presParOf" srcId="{A2003061-52CF-4FEF-83B6-5083D9B0ED57}" destId="{52B3ADC2-CEA0-4242-B86F-C31978BD98C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0F27D4D-0070-4576-A2F7-47B77473B28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F8B17C2-09AF-4141-816F-0E65099C78C9}">
      <dgm:prSet/>
      <dgm:spPr/>
      <dgm:t>
        <a:bodyPr/>
        <a:lstStyle/>
        <a:p>
          <a:r>
            <a:rPr lang="en-US"/>
            <a:t>Purpose:</a:t>
          </a:r>
        </a:p>
      </dgm:t>
    </dgm:pt>
    <dgm:pt modelId="{1FDEB073-A797-44CC-94E4-F3C2103B8776}" type="parTrans" cxnId="{239ACC75-2746-4678-ADD8-2061CFA4A3BA}">
      <dgm:prSet/>
      <dgm:spPr/>
      <dgm:t>
        <a:bodyPr/>
        <a:lstStyle/>
        <a:p>
          <a:endParaRPr lang="en-US"/>
        </a:p>
      </dgm:t>
    </dgm:pt>
    <dgm:pt modelId="{3E6BD3AF-EFAF-42DC-B748-825EBD0B5DEA}" type="sibTrans" cxnId="{239ACC75-2746-4678-ADD8-2061CFA4A3BA}">
      <dgm:prSet/>
      <dgm:spPr/>
      <dgm:t>
        <a:bodyPr/>
        <a:lstStyle/>
        <a:p>
          <a:endParaRPr lang="en-US"/>
        </a:p>
      </dgm:t>
    </dgm:pt>
    <dgm:pt modelId="{D8DEB7FF-8923-40ED-9A6C-BF13CC4D2EBE}">
      <dgm:prSet/>
      <dgm:spPr/>
      <dgm:t>
        <a:bodyPr/>
        <a:lstStyle/>
        <a:p>
          <a:r>
            <a:rPr lang="en-US"/>
            <a:t>Defines circumstances under which parties are not liable for non-performance due to unforeseen events.</a:t>
          </a:r>
        </a:p>
      </dgm:t>
    </dgm:pt>
    <dgm:pt modelId="{06DB1FCE-DF46-43C0-B4D5-8BD86759004A}" type="parTrans" cxnId="{D17E341A-8808-4F0A-927D-EF2142006D08}">
      <dgm:prSet/>
      <dgm:spPr/>
      <dgm:t>
        <a:bodyPr/>
        <a:lstStyle/>
        <a:p>
          <a:endParaRPr lang="en-US"/>
        </a:p>
      </dgm:t>
    </dgm:pt>
    <dgm:pt modelId="{49B77A95-830E-44F5-9480-6ED3B5D9DF50}" type="sibTrans" cxnId="{D17E341A-8808-4F0A-927D-EF2142006D08}">
      <dgm:prSet/>
      <dgm:spPr/>
      <dgm:t>
        <a:bodyPr/>
        <a:lstStyle/>
        <a:p>
          <a:endParaRPr lang="en-US"/>
        </a:p>
      </dgm:t>
    </dgm:pt>
    <dgm:pt modelId="{AB347313-B98D-43C0-AEFD-3F9612F29DE8}">
      <dgm:prSet/>
      <dgm:spPr/>
      <dgm:t>
        <a:bodyPr/>
        <a:lstStyle/>
        <a:p>
          <a:r>
            <a:rPr lang="en-US"/>
            <a:t>Example:</a:t>
          </a:r>
        </a:p>
      </dgm:t>
    </dgm:pt>
    <dgm:pt modelId="{7C60C0D0-E60A-4A0A-8DC2-10579CB71728}" type="parTrans" cxnId="{F5839FBF-AF0A-49DC-A7BE-27F745063DD4}">
      <dgm:prSet/>
      <dgm:spPr/>
      <dgm:t>
        <a:bodyPr/>
        <a:lstStyle/>
        <a:p>
          <a:endParaRPr lang="en-US"/>
        </a:p>
      </dgm:t>
    </dgm:pt>
    <dgm:pt modelId="{DF2EEA02-6FC9-4385-8393-D7536513EE9F}" type="sibTrans" cxnId="{F5839FBF-AF0A-49DC-A7BE-27F745063DD4}">
      <dgm:prSet/>
      <dgm:spPr/>
      <dgm:t>
        <a:bodyPr/>
        <a:lstStyle/>
        <a:p>
          <a:endParaRPr lang="en-US"/>
        </a:p>
      </dgm:t>
    </dgm:pt>
    <dgm:pt modelId="{9A4502BB-BCA6-4915-BFC8-9D183B00E150}">
      <dgm:prSet/>
      <dgm:spPr/>
      <dgm:t>
        <a:bodyPr/>
        <a:lstStyle/>
        <a:p>
          <a:r>
            <a:rPr lang="en-US"/>
            <a:t>"[Party A] and [Party B] will not be held liable for delays caused by events beyond their control, such as natural disasters."</a:t>
          </a:r>
        </a:p>
      </dgm:t>
    </dgm:pt>
    <dgm:pt modelId="{121A328F-A854-40BF-9491-99425FBEEBB3}" type="parTrans" cxnId="{5BA3D5BA-F16C-4575-9C05-5919A813EA98}">
      <dgm:prSet/>
      <dgm:spPr/>
      <dgm:t>
        <a:bodyPr/>
        <a:lstStyle/>
        <a:p>
          <a:endParaRPr lang="en-US"/>
        </a:p>
      </dgm:t>
    </dgm:pt>
    <dgm:pt modelId="{2F9F5F6C-9407-47FD-B56C-FBFC47632B9B}" type="sibTrans" cxnId="{5BA3D5BA-F16C-4575-9C05-5919A813EA98}">
      <dgm:prSet/>
      <dgm:spPr/>
      <dgm:t>
        <a:bodyPr/>
        <a:lstStyle/>
        <a:p>
          <a:endParaRPr lang="en-US"/>
        </a:p>
      </dgm:t>
    </dgm:pt>
    <dgm:pt modelId="{06FC481A-44E6-4A6B-8DE0-AF5A3DB478C2}" type="pres">
      <dgm:prSet presAssocID="{20F27D4D-0070-4576-A2F7-47B77473B288}" presName="root" presStyleCnt="0">
        <dgm:presLayoutVars>
          <dgm:dir/>
          <dgm:resizeHandles val="exact"/>
        </dgm:presLayoutVars>
      </dgm:prSet>
      <dgm:spPr/>
    </dgm:pt>
    <dgm:pt modelId="{E641EAF0-9C4F-45C0-B3A9-0BCC3C8E2396}" type="pres">
      <dgm:prSet presAssocID="{5F8B17C2-09AF-4141-816F-0E65099C78C9}" presName="compNode" presStyleCnt="0"/>
      <dgm:spPr/>
    </dgm:pt>
    <dgm:pt modelId="{4D417D1C-FC53-4E8D-98B2-5236C8E27507}" type="pres">
      <dgm:prSet presAssocID="{5F8B17C2-09AF-4141-816F-0E65099C78C9}" presName="bgRect" presStyleLbl="bgShp" presStyleIdx="0" presStyleCnt="4"/>
      <dgm:spPr/>
    </dgm:pt>
    <dgm:pt modelId="{AB70DEFE-CA48-4F78-8BD1-395680627C3B}" type="pres">
      <dgm:prSet presAssocID="{5F8B17C2-09AF-4141-816F-0E65099C78C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E24B6542-926E-4EB9-8556-260ED55D31D0}" type="pres">
      <dgm:prSet presAssocID="{5F8B17C2-09AF-4141-816F-0E65099C78C9}" presName="spaceRect" presStyleCnt="0"/>
      <dgm:spPr/>
    </dgm:pt>
    <dgm:pt modelId="{96928E46-D527-439D-951A-E1F199715266}" type="pres">
      <dgm:prSet presAssocID="{5F8B17C2-09AF-4141-816F-0E65099C78C9}" presName="parTx" presStyleLbl="revTx" presStyleIdx="0" presStyleCnt="4">
        <dgm:presLayoutVars>
          <dgm:chMax val="0"/>
          <dgm:chPref val="0"/>
        </dgm:presLayoutVars>
      </dgm:prSet>
      <dgm:spPr/>
    </dgm:pt>
    <dgm:pt modelId="{A11ABD81-FCA2-4541-8060-174D30BD6C85}" type="pres">
      <dgm:prSet presAssocID="{3E6BD3AF-EFAF-42DC-B748-825EBD0B5DEA}" presName="sibTrans" presStyleCnt="0"/>
      <dgm:spPr/>
    </dgm:pt>
    <dgm:pt modelId="{86DE71C4-0E7A-47DB-B2F2-B37D54868C79}" type="pres">
      <dgm:prSet presAssocID="{D8DEB7FF-8923-40ED-9A6C-BF13CC4D2EBE}" presName="compNode" presStyleCnt="0"/>
      <dgm:spPr/>
    </dgm:pt>
    <dgm:pt modelId="{A878DDD1-93B4-41C5-AECD-FD0B73D4EA2C}" type="pres">
      <dgm:prSet presAssocID="{D8DEB7FF-8923-40ED-9A6C-BF13CC4D2EBE}" presName="bgRect" presStyleLbl="bgShp" presStyleIdx="1" presStyleCnt="4"/>
      <dgm:spPr/>
    </dgm:pt>
    <dgm:pt modelId="{A77183E9-C68E-475E-B0B9-768AE66DE792}" type="pres">
      <dgm:prSet presAssocID="{D8DEB7FF-8923-40ED-9A6C-BF13CC4D2EBE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w Temperature"/>
        </a:ext>
      </dgm:extLst>
    </dgm:pt>
    <dgm:pt modelId="{4DDE36CA-AAD6-457B-BB47-8D5222DABCDB}" type="pres">
      <dgm:prSet presAssocID="{D8DEB7FF-8923-40ED-9A6C-BF13CC4D2EBE}" presName="spaceRect" presStyleCnt="0"/>
      <dgm:spPr/>
    </dgm:pt>
    <dgm:pt modelId="{A24C0548-4E93-4F05-8E99-6C87294F7D79}" type="pres">
      <dgm:prSet presAssocID="{D8DEB7FF-8923-40ED-9A6C-BF13CC4D2EBE}" presName="parTx" presStyleLbl="revTx" presStyleIdx="1" presStyleCnt="4">
        <dgm:presLayoutVars>
          <dgm:chMax val="0"/>
          <dgm:chPref val="0"/>
        </dgm:presLayoutVars>
      </dgm:prSet>
      <dgm:spPr/>
    </dgm:pt>
    <dgm:pt modelId="{AB1E2180-2FE7-48A8-B36A-94E8BF6611B0}" type="pres">
      <dgm:prSet presAssocID="{49B77A95-830E-44F5-9480-6ED3B5D9DF50}" presName="sibTrans" presStyleCnt="0"/>
      <dgm:spPr/>
    </dgm:pt>
    <dgm:pt modelId="{7C84E9F4-4C3F-4A6D-989C-CD41DB7BF47D}" type="pres">
      <dgm:prSet presAssocID="{AB347313-B98D-43C0-AEFD-3F9612F29DE8}" presName="compNode" presStyleCnt="0"/>
      <dgm:spPr/>
    </dgm:pt>
    <dgm:pt modelId="{A03DFE3F-2E32-4405-96E0-1891CE168696}" type="pres">
      <dgm:prSet presAssocID="{AB347313-B98D-43C0-AEFD-3F9612F29DE8}" presName="bgRect" presStyleLbl="bgShp" presStyleIdx="2" presStyleCnt="4"/>
      <dgm:spPr/>
    </dgm:pt>
    <dgm:pt modelId="{E6B0D66D-A93B-45E6-89D2-071D13CAA232}" type="pres">
      <dgm:prSet presAssocID="{AB347313-B98D-43C0-AEFD-3F9612F29DE8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3F55862E-BCBF-4B6C-A439-2029CC645E0B}" type="pres">
      <dgm:prSet presAssocID="{AB347313-B98D-43C0-AEFD-3F9612F29DE8}" presName="spaceRect" presStyleCnt="0"/>
      <dgm:spPr/>
    </dgm:pt>
    <dgm:pt modelId="{93559CDD-6DDB-49AA-AC45-EB70F9C035D0}" type="pres">
      <dgm:prSet presAssocID="{AB347313-B98D-43C0-AEFD-3F9612F29DE8}" presName="parTx" presStyleLbl="revTx" presStyleIdx="2" presStyleCnt="4">
        <dgm:presLayoutVars>
          <dgm:chMax val="0"/>
          <dgm:chPref val="0"/>
        </dgm:presLayoutVars>
      </dgm:prSet>
      <dgm:spPr/>
    </dgm:pt>
    <dgm:pt modelId="{EB1F1339-9896-495B-80D2-6997DE95E17D}" type="pres">
      <dgm:prSet presAssocID="{DF2EEA02-6FC9-4385-8393-D7536513EE9F}" presName="sibTrans" presStyleCnt="0"/>
      <dgm:spPr/>
    </dgm:pt>
    <dgm:pt modelId="{6E3FC858-64FB-4855-99F1-71C89806979D}" type="pres">
      <dgm:prSet presAssocID="{9A4502BB-BCA6-4915-BFC8-9D183B00E150}" presName="compNode" presStyleCnt="0"/>
      <dgm:spPr/>
    </dgm:pt>
    <dgm:pt modelId="{C9C99344-4A71-430E-B73B-6856509CD212}" type="pres">
      <dgm:prSet presAssocID="{9A4502BB-BCA6-4915-BFC8-9D183B00E150}" presName="bgRect" presStyleLbl="bgShp" presStyleIdx="3" presStyleCnt="4"/>
      <dgm:spPr/>
    </dgm:pt>
    <dgm:pt modelId="{A120AD02-AABA-400F-B297-2469A250FBBB}" type="pres">
      <dgm:prSet presAssocID="{9A4502BB-BCA6-4915-BFC8-9D183B00E150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BB791A20-0773-4E25-AA54-CDE751209EF7}" type="pres">
      <dgm:prSet presAssocID="{9A4502BB-BCA6-4915-BFC8-9D183B00E150}" presName="spaceRect" presStyleCnt="0"/>
      <dgm:spPr/>
    </dgm:pt>
    <dgm:pt modelId="{E3870514-2279-4282-A6BE-61C72549C7CC}" type="pres">
      <dgm:prSet presAssocID="{9A4502BB-BCA6-4915-BFC8-9D183B00E150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A55BF809-9704-4D7E-8CF1-06031D43C4AD}" type="presOf" srcId="{D8DEB7FF-8923-40ED-9A6C-BF13CC4D2EBE}" destId="{A24C0548-4E93-4F05-8E99-6C87294F7D79}" srcOrd="0" destOrd="0" presId="urn:microsoft.com/office/officeart/2018/2/layout/IconVerticalSolidList"/>
    <dgm:cxn modelId="{D17E341A-8808-4F0A-927D-EF2142006D08}" srcId="{20F27D4D-0070-4576-A2F7-47B77473B288}" destId="{D8DEB7FF-8923-40ED-9A6C-BF13CC4D2EBE}" srcOrd="1" destOrd="0" parTransId="{06DB1FCE-DF46-43C0-B4D5-8BD86759004A}" sibTransId="{49B77A95-830E-44F5-9480-6ED3B5D9DF50}"/>
    <dgm:cxn modelId="{68A7B437-4DF2-492F-A8A8-1E2657C7D005}" type="presOf" srcId="{5F8B17C2-09AF-4141-816F-0E65099C78C9}" destId="{96928E46-D527-439D-951A-E1F199715266}" srcOrd="0" destOrd="0" presId="urn:microsoft.com/office/officeart/2018/2/layout/IconVerticalSolidList"/>
    <dgm:cxn modelId="{484E8A3B-AA32-4C7B-B0E0-B76F6FB2EACC}" type="presOf" srcId="{20F27D4D-0070-4576-A2F7-47B77473B288}" destId="{06FC481A-44E6-4A6B-8DE0-AF5A3DB478C2}" srcOrd="0" destOrd="0" presId="urn:microsoft.com/office/officeart/2018/2/layout/IconVerticalSolidList"/>
    <dgm:cxn modelId="{239ACC75-2746-4678-ADD8-2061CFA4A3BA}" srcId="{20F27D4D-0070-4576-A2F7-47B77473B288}" destId="{5F8B17C2-09AF-4141-816F-0E65099C78C9}" srcOrd="0" destOrd="0" parTransId="{1FDEB073-A797-44CC-94E4-F3C2103B8776}" sibTransId="{3E6BD3AF-EFAF-42DC-B748-825EBD0B5DEA}"/>
    <dgm:cxn modelId="{5BA3D5BA-F16C-4575-9C05-5919A813EA98}" srcId="{20F27D4D-0070-4576-A2F7-47B77473B288}" destId="{9A4502BB-BCA6-4915-BFC8-9D183B00E150}" srcOrd="3" destOrd="0" parTransId="{121A328F-A854-40BF-9491-99425FBEEBB3}" sibTransId="{2F9F5F6C-9407-47FD-B56C-FBFC47632B9B}"/>
    <dgm:cxn modelId="{F5839FBF-AF0A-49DC-A7BE-27F745063DD4}" srcId="{20F27D4D-0070-4576-A2F7-47B77473B288}" destId="{AB347313-B98D-43C0-AEFD-3F9612F29DE8}" srcOrd="2" destOrd="0" parTransId="{7C60C0D0-E60A-4A0A-8DC2-10579CB71728}" sibTransId="{DF2EEA02-6FC9-4385-8393-D7536513EE9F}"/>
    <dgm:cxn modelId="{EF62C2C1-E2AC-4AAD-A2D6-F9FBC1C2F38A}" type="presOf" srcId="{AB347313-B98D-43C0-AEFD-3F9612F29DE8}" destId="{93559CDD-6DDB-49AA-AC45-EB70F9C035D0}" srcOrd="0" destOrd="0" presId="urn:microsoft.com/office/officeart/2018/2/layout/IconVerticalSolidList"/>
    <dgm:cxn modelId="{DF4A2DD4-9DEC-42E4-BBC7-1520AF6DF59F}" type="presOf" srcId="{9A4502BB-BCA6-4915-BFC8-9D183B00E150}" destId="{E3870514-2279-4282-A6BE-61C72549C7CC}" srcOrd="0" destOrd="0" presId="urn:microsoft.com/office/officeart/2018/2/layout/IconVerticalSolidList"/>
    <dgm:cxn modelId="{86985F65-1627-4797-B156-46A53262E320}" type="presParOf" srcId="{06FC481A-44E6-4A6B-8DE0-AF5A3DB478C2}" destId="{E641EAF0-9C4F-45C0-B3A9-0BCC3C8E2396}" srcOrd="0" destOrd="0" presId="urn:microsoft.com/office/officeart/2018/2/layout/IconVerticalSolidList"/>
    <dgm:cxn modelId="{9B1D5BDC-FBA1-43E3-9968-7596D502E4F2}" type="presParOf" srcId="{E641EAF0-9C4F-45C0-B3A9-0BCC3C8E2396}" destId="{4D417D1C-FC53-4E8D-98B2-5236C8E27507}" srcOrd="0" destOrd="0" presId="urn:microsoft.com/office/officeart/2018/2/layout/IconVerticalSolidList"/>
    <dgm:cxn modelId="{ADA7FEDC-FF6F-41DF-BFFA-40A4ED51C483}" type="presParOf" srcId="{E641EAF0-9C4F-45C0-B3A9-0BCC3C8E2396}" destId="{AB70DEFE-CA48-4F78-8BD1-395680627C3B}" srcOrd="1" destOrd="0" presId="urn:microsoft.com/office/officeart/2018/2/layout/IconVerticalSolidList"/>
    <dgm:cxn modelId="{483EFAE2-0BA8-4A45-B754-A37EDE98E0BF}" type="presParOf" srcId="{E641EAF0-9C4F-45C0-B3A9-0BCC3C8E2396}" destId="{E24B6542-926E-4EB9-8556-260ED55D31D0}" srcOrd="2" destOrd="0" presId="urn:microsoft.com/office/officeart/2018/2/layout/IconVerticalSolidList"/>
    <dgm:cxn modelId="{956972CE-BD24-4A31-8A3A-724F9FE9B47F}" type="presParOf" srcId="{E641EAF0-9C4F-45C0-B3A9-0BCC3C8E2396}" destId="{96928E46-D527-439D-951A-E1F199715266}" srcOrd="3" destOrd="0" presId="urn:microsoft.com/office/officeart/2018/2/layout/IconVerticalSolidList"/>
    <dgm:cxn modelId="{B06661EE-13C6-4D31-AA2E-9FAFDF818939}" type="presParOf" srcId="{06FC481A-44E6-4A6B-8DE0-AF5A3DB478C2}" destId="{A11ABD81-FCA2-4541-8060-174D30BD6C85}" srcOrd="1" destOrd="0" presId="urn:microsoft.com/office/officeart/2018/2/layout/IconVerticalSolidList"/>
    <dgm:cxn modelId="{E84D27B6-D9D9-43EF-8B5C-3AF45673CB45}" type="presParOf" srcId="{06FC481A-44E6-4A6B-8DE0-AF5A3DB478C2}" destId="{86DE71C4-0E7A-47DB-B2F2-B37D54868C79}" srcOrd="2" destOrd="0" presId="urn:microsoft.com/office/officeart/2018/2/layout/IconVerticalSolidList"/>
    <dgm:cxn modelId="{CB3AD1C4-0A68-4BD6-814A-6E9A931CF725}" type="presParOf" srcId="{86DE71C4-0E7A-47DB-B2F2-B37D54868C79}" destId="{A878DDD1-93B4-41C5-AECD-FD0B73D4EA2C}" srcOrd="0" destOrd="0" presId="urn:microsoft.com/office/officeart/2018/2/layout/IconVerticalSolidList"/>
    <dgm:cxn modelId="{18ED6649-6672-4DE1-B47D-2F396755D577}" type="presParOf" srcId="{86DE71C4-0E7A-47DB-B2F2-B37D54868C79}" destId="{A77183E9-C68E-475E-B0B9-768AE66DE792}" srcOrd="1" destOrd="0" presId="urn:microsoft.com/office/officeart/2018/2/layout/IconVerticalSolidList"/>
    <dgm:cxn modelId="{4AD0B819-C9A0-45B2-8B29-813575BAEF55}" type="presParOf" srcId="{86DE71C4-0E7A-47DB-B2F2-B37D54868C79}" destId="{4DDE36CA-AAD6-457B-BB47-8D5222DABCDB}" srcOrd="2" destOrd="0" presId="urn:microsoft.com/office/officeart/2018/2/layout/IconVerticalSolidList"/>
    <dgm:cxn modelId="{23EE7824-B743-442D-8375-02BB87B96B43}" type="presParOf" srcId="{86DE71C4-0E7A-47DB-B2F2-B37D54868C79}" destId="{A24C0548-4E93-4F05-8E99-6C87294F7D79}" srcOrd="3" destOrd="0" presId="urn:microsoft.com/office/officeart/2018/2/layout/IconVerticalSolidList"/>
    <dgm:cxn modelId="{396F3E4C-E469-4FC3-8DDD-D90C85E64D5C}" type="presParOf" srcId="{06FC481A-44E6-4A6B-8DE0-AF5A3DB478C2}" destId="{AB1E2180-2FE7-48A8-B36A-94E8BF6611B0}" srcOrd="3" destOrd="0" presId="urn:microsoft.com/office/officeart/2018/2/layout/IconVerticalSolidList"/>
    <dgm:cxn modelId="{CB9225D4-45F0-40E8-B788-85F863B4E0C3}" type="presParOf" srcId="{06FC481A-44E6-4A6B-8DE0-AF5A3DB478C2}" destId="{7C84E9F4-4C3F-4A6D-989C-CD41DB7BF47D}" srcOrd="4" destOrd="0" presId="urn:microsoft.com/office/officeart/2018/2/layout/IconVerticalSolidList"/>
    <dgm:cxn modelId="{D0FB15DA-4CB9-4E30-AA80-997585A3F50E}" type="presParOf" srcId="{7C84E9F4-4C3F-4A6D-989C-CD41DB7BF47D}" destId="{A03DFE3F-2E32-4405-96E0-1891CE168696}" srcOrd="0" destOrd="0" presId="urn:microsoft.com/office/officeart/2018/2/layout/IconVerticalSolidList"/>
    <dgm:cxn modelId="{C6AE4967-A4DB-40F3-A047-7A92CC35AB2E}" type="presParOf" srcId="{7C84E9F4-4C3F-4A6D-989C-CD41DB7BF47D}" destId="{E6B0D66D-A93B-45E6-89D2-071D13CAA232}" srcOrd="1" destOrd="0" presId="urn:microsoft.com/office/officeart/2018/2/layout/IconVerticalSolidList"/>
    <dgm:cxn modelId="{0161F019-8A97-412E-AF86-430B01517DEE}" type="presParOf" srcId="{7C84E9F4-4C3F-4A6D-989C-CD41DB7BF47D}" destId="{3F55862E-BCBF-4B6C-A439-2029CC645E0B}" srcOrd="2" destOrd="0" presId="urn:microsoft.com/office/officeart/2018/2/layout/IconVerticalSolidList"/>
    <dgm:cxn modelId="{A9AB3FE8-A748-4F64-88CC-109A7F3F7D35}" type="presParOf" srcId="{7C84E9F4-4C3F-4A6D-989C-CD41DB7BF47D}" destId="{93559CDD-6DDB-49AA-AC45-EB70F9C035D0}" srcOrd="3" destOrd="0" presId="urn:microsoft.com/office/officeart/2018/2/layout/IconVerticalSolidList"/>
    <dgm:cxn modelId="{F92860A3-1823-4D4E-BD76-349B4394A666}" type="presParOf" srcId="{06FC481A-44E6-4A6B-8DE0-AF5A3DB478C2}" destId="{EB1F1339-9896-495B-80D2-6997DE95E17D}" srcOrd="5" destOrd="0" presId="urn:microsoft.com/office/officeart/2018/2/layout/IconVerticalSolidList"/>
    <dgm:cxn modelId="{F0097C64-29F0-412A-B2E9-921C6881E7B4}" type="presParOf" srcId="{06FC481A-44E6-4A6B-8DE0-AF5A3DB478C2}" destId="{6E3FC858-64FB-4855-99F1-71C89806979D}" srcOrd="6" destOrd="0" presId="urn:microsoft.com/office/officeart/2018/2/layout/IconVerticalSolidList"/>
    <dgm:cxn modelId="{C9A3D533-F743-42E4-B825-A30639CE6F5A}" type="presParOf" srcId="{6E3FC858-64FB-4855-99F1-71C89806979D}" destId="{C9C99344-4A71-430E-B73B-6856509CD212}" srcOrd="0" destOrd="0" presId="urn:microsoft.com/office/officeart/2018/2/layout/IconVerticalSolidList"/>
    <dgm:cxn modelId="{7BC4B8E3-8F63-4176-9DC9-AFAFFBDDEF85}" type="presParOf" srcId="{6E3FC858-64FB-4855-99F1-71C89806979D}" destId="{A120AD02-AABA-400F-B297-2469A250FBBB}" srcOrd="1" destOrd="0" presId="urn:microsoft.com/office/officeart/2018/2/layout/IconVerticalSolidList"/>
    <dgm:cxn modelId="{D244DB87-E1DE-4EF7-BE62-0403409F14C4}" type="presParOf" srcId="{6E3FC858-64FB-4855-99F1-71C89806979D}" destId="{BB791A20-0773-4E25-AA54-CDE751209EF7}" srcOrd="2" destOrd="0" presId="urn:microsoft.com/office/officeart/2018/2/layout/IconVerticalSolidList"/>
    <dgm:cxn modelId="{C5BDE663-E7E8-4D70-89F6-55FCC609DDE8}" type="presParOf" srcId="{6E3FC858-64FB-4855-99F1-71C89806979D}" destId="{E3870514-2279-4282-A6BE-61C72549C7C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7ABC8F5-ABA9-49FB-9B86-567503B1DE4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F3477F2B-F765-4313-A7C7-D27B7371F6A7}">
      <dgm:prSet/>
      <dgm:spPr/>
      <dgm:t>
        <a:bodyPr/>
        <a:lstStyle/>
        <a:p>
          <a:r>
            <a:rPr lang="en-US"/>
            <a:t>Purpose:</a:t>
          </a:r>
        </a:p>
      </dgm:t>
    </dgm:pt>
    <dgm:pt modelId="{32EEAE2B-5C4B-482E-B436-C130D69E8C32}" type="parTrans" cxnId="{60E82D99-781E-4308-881C-B56BB488FE9C}">
      <dgm:prSet/>
      <dgm:spPr/>
      <dgm:t>
        <a:bodyPr/>
        <a:lstStyle/>
        <a:p>
          <a:endParaRPr lang="en-US"/>
        </a:p>
      </dgm:t>
    </dgm:pt>
    <dgm:pt modelId="{9023D943-1FEB-4BC9-A453-36E9CE4DCDB9}" type="sibTrans" cxnId="{60E82D99-781E-4308-881C-B56BB488FE9C}">
      <dgm:prSet/>
      <dgm:spPr/>
      <dgm:t>
        <a:bodyPr/>
        <a:lstStyle/>
        <a:p>
          <a:endParaRPr lang="en-US"/>
        </a:p>
      </dgm:t>
    </dgm:pt>
    <dgm:pt modelId="{2466B5DE-E1CC-486E-8DBA-4B4C68548B02}">
      <dgm:prSet/>
      <dgm:spPr/>
      <dgm:t>
        <a:bodyPr/>
        <a:lstStyle/>
        <a:p>
          <a:r>
            <a:rPr lang="en-US"/>
            <a:t>States that neither party can transfer its rights or obligations under the agreement without the other party’s written consent.</a:t>
          </a:r>
        </a:p>
      </dgm:t>
    </dgm:pt>
    <dgm:pt modelId="{65CC32B5-56DF-4814-8EEF-AE343D622617}" type="parTrans" cxnId="{73CA1234-7F7A-432C-99D6-F6C7DA0F5179}">
      <dgm:prSet/>
      <dgm:spPr/>
      <dgm:t>
        <a:bodyPr/>
        <a:lstStyle/>
        <a:p>
          <a:endParaRPr lang="en-US"/>
        </a:p>
      </dgm:t>
    </dgm:pt>
    <dgm:pt modelId="{EAF56BAE-7677-4EE1-A54F-30D9C81B53E9}" type="sibTrans" cxnId="{73CA1234-7F7A-432C-99D6-F6C7DA0F5179}">
      <dgm:prSet/>
      <dgm:spPr/>
      <dgm:t>
        <a:bodyPr/>
        <a:lstStyle/>
        <a:p>
          <a:endParaRPr lang="en-US"/>
        </a:p>
      </dgm:t>
    </dgm:pt>
    <dgm:pt modelId="{C3E69775-1F9D-4655-88BB-F4C7A6363152}">
      <dgm:prSet/>
      <dgm:spPr/>
      <dgm:t>
        <a:bodyPr/>
        <a:lstStyle/>
        <a:p>
          <a:r>
            <a:rPr lang="en-US"/>
            <a:t>Example:</a:t>
          </a:r>
        </a:p>
      </dgm:t>
    </dgm:pt>
    <dgm:pt modelId="{2EB56B54-EF18-4E3E-96C6-0DA44C9A9FD0}" type="parTrans" cxnId="{5816F404-5887-4D2B-8399-4CC416267D66}">
      <dgm:prSet/>
      <dgm:spPr/>
      <dgm:t>
        <a:bodyPr/>
        <a:lstStyle/>
        <a:p>
          <a:endParaRPr lang="en-US"/>
        </a:p>
      </dgm:t>
    </dgm:pt>
    <dgm:pt modelId="{66453BF3-6AF8-468A-B81F-40D1321DE12E}" type="sibTrans" cxnId="{5816F404-5887-4D2B-8399-4CC416267D66}">
      <dgm:prSet/>
      <dgm:spPr/>
      <dgm:t>
        <a:bodyPr/>
        <a:lstStyle/>
        <a:p>
          <a:endParaRPr lang="en-US"/>
        </a:p>
      </dgm:t>
    </dgm:pt>
    <dgm:pt modelId="{A64DDA18-4B9D-449C-81AD-28FF72028A1B}">
      <dgm:prSet/>
      <dgm:spPr/>
      <dgm:t>
        <a:bodyPr/>
        <a:lstStyle/>
        <a:p>
          <a:r>
            <a:rPr lang="en-US"/>
            <a:t>"[Party A] cannot assign its obligations under this agreement to a third party without [Party B]'s consent."</a:t>
          </a:r>
        </a:p>
      </dgm:t>
    </dgm:pt>
    <dgm:pt modelId="{43C685EB-B739-44D5-B376-FE6C5D953776}" type="parTrans" cxnId="{0207FBF4-4C47-478A-9543-5A48E220B7B2}">
      <dgm:prSet/>
      <dgm:spPr/>
      <dgm:t>
        <a:bodyPr/>
        <a:lstStyle/>
        <a:p>
          <a:endParaRPr lang="en-US"/>
        </a:p>
      </dgm:t>
    </dgm:pt>
    <dgm:pt modelId="{4F24E7C2-A80F-4E69-8B04-E12E6EA799EC}" type="sibTrans" cxnId="{0207FBF4-4C47-478A-9543-5A48E220B7B2}">
      <dgm:prSet/>
      <dgm:spPr/>
      <dgm:t>
        <a:bodyPr/>
        <a:lstStyle/>
        <a:p>
          <a:endParaRPr lang="en-US"/>
        </a:p>
      </dgm:t>
    </dgm:pt>
    <dgm:pt modelId="{DD358A2A-804B-440C-9843-B8F5CF917260}" type="pres">
      <dgm:prSet presAssocID="{17ABC8F5-ABA9-49FB-9B86-567503B1DE45}" presName="root" presStyleCnt="0">
        <dgm:presLayoutVars>
          <dgm:dir/>
          <dgm:resizeHandles val="exact"/>
        </dgm:presLayoutVars>
      </dgm:prSet>
      <dgm:spPr/>
    </dgm:pt>
    <dgm:pt modelId="{F16045B2-0CBC-4EB9-A033-FB6DB8E1D720}" type="pres">
      <dgm:prSet presAssocID="{F3477F2B-F765-4313-A7C7-D27B7371F6A7}" presName="compNode" presStyleCnt="0"/>
      <dgm:spPr/>
    </dgm:pt>
    <dgm:pt modelId="{2291686D-C4BF-4BDB-8346-88642419F49C}" type="pres">
      <dgm:prSet presAssocID="{F3477F2B-F765-4313-A7C7-D27B7371F6A7}" presName="bgRect" presStyleLbl="bgShp" presStyleIdx="0" presStyleCnt="4"/>
      <dgm:spPr/>
    </dgm:pt>
    <dgm:pt modelId="{CE7AD48E-8DD9-4BFA-ACC1-49B14805B7BA}" type="pres">
      <dgm:prSet presAssocID="{F3477F2B-F765-4313-A7C7-D27B7371F6A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A16603CA-934E-42CA-99B1-561889779798}" type="pres">
      <dgm:prSet presAssocID="{F3477F2B-F765-4313-A7C7-D27B7371F6A7}" presName="spaceRect" presStyleCnt="0"/>
      <dgm:spPr/>
    </dgm:pt>
    <dgm:pt modelId="{24921D69-A49B-4C90-8E05-E22A9968686D}" type="pres">
      <dgm:prSet presAssocID="{F3477F2B-F765-4313-A7C7-D27B7371F6A7}" presName="parTx" presStyleLbl="revTx" presStyleIdx="0" presStyleCnt="4">
        <dgm:presLayoutVars>
          <dgm:chMax val="0"/>
          <dgm:chPref val="0"/>
        </dgm:presLayoutVars>
      </dgm:prSet>
      <dgm:spPr/>
    </dgm:pt>
    <dgm:pt modelId="{ED9D9416-3E5F-455C-972D-F2B5E964E340}" type="pres">
      <dgm:prSet presAssocID="{9023D943-1FEB-4BC9-A453-36E9CE4DCDB9}" presName="sibTrans" presStyleCnt="0"/>
      <dgm:spPr/>
    </dgm:pt>
    <dgm:pt modelId="{98322BED-A18D-4680-84CD-806C582D2BB1}" type="pres">
      <dgm:prSet presAssocID="{2466B5DE-E1CC-486E-8DBA-4B4C68548B02}" presName="compNode" presStyleCnt="0"/>
      <dgm:spPr/>
    </dgm:pt>
    <dgm:pt modelId="{9252C1C7-CEA3-4A0F-B360-2DAB836AE57D}" type="pres">
      <dgm:prSet presAssocID="{2466B5DE-E1CC-486E-8DBA-4B4C68548B02}" presName="bgRect" presStyleLbl="bgShp" presStyleIdx="1" presStyleCnt="4"/>
      <dgm:spPr/>
    </dgm:pt>
    <dgm:pt modelId="{9BBCF071-B507-40A1-9588-84B901FDC6E0}" type="pres">
      <dgm:prSet presAssocID="{2466B5DE-E1CC-486E-8DBA-4B4C68548B0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18536FF3-73CC-47C7-87F7-C143B3E135FE}" type="pres">
      <dgm:prSet presAssocID="{2466B5DE-E1CC-486E-8DBA-4B4C68548B02}" presName="spaceRect" presStyleCnt="0"/>
      <dgm:spPr/>
    </dgm:pt>
    <dgm:pt modelId="{02414A76-8CFC-40D0-842C-7B86F1A7E8DB}" type="pres">
      <dgm:prSet presAssocID="{2466B5DE-E1CC-486E-8DBA-4B4C68548B02}" presName="parTx" presStyleLbl="revTx" presStyleIdx="1" presStyleCnt="4">
        <dgm:presLayoutVars>
          <dgm:chMax val="0"/>
          <dgm:chPref val="0"/>
        </dgm:presLayoutVars>
      </dgm:prSet>
      <dgm:spPr/>
    </dgm:pt>
    <dgm:pt modelId="{9A5CCB7C-30E1-44D8-A78B-A8B39442A68E}" type="pres">
      <dgm:prSet presAssocID="{EAF56BAE-7677-4EE1-A54F-30D9C81B53E9}" presName="sibTrans" presStyleCnt="0"/>
      <dgm:spPr/>
    </dgm:pt>
    <dgm:pt modelId="{99079488-8AD0-4E60-82C6-53AF1759DB99}" type="pres">
      <dgm:prSet presAssocID="{C3E69775-1F9D-4655-88BB-F4C7A6363152}" presName="compNode" presStyleCnt="0"/>
      <dgm:spPr/>
    </dgm:pt>
    <dgm:pt modelId="{C54D51FD-E15E-4804-8396-1018DE8D639B}" type="pres">
      <dgm:prSet presAssocID="{C3E69775-1F9D-4655-88BB-F4C7A6363152}" presName="bgRect" presStyleLbl="bgShp" presStyleIdx="2" presStyleCnt="4"/>
      <dgm:spPr/>
    </dgm:pt>
    <dgm:pt modelId="{3B0CCD53-D539-441C-B3A5-96FADA6FD05B}" type="pres">
      <dgm:prSet presAssocID="{C3E69775-1F9D-4655-88BB-F4C7A636315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7411B04D-38BC-4437-BD2D-32FE76C512E0}" type="pres">
      <dgm:prSet presAssocID="{C3E69775-1F9D-4655-88BB-F4C7A6363152}" presName="spaceRect" presStyleCnt="0"/>
      <dgm:spPr/>
    </dgm:pt>
    <dgm:pt modelId="{D5D5E658-9040-496D-9545-1CA0EAF8E604}" type="pres">
      <dgm:prSet presAssocID="{C3E69775-1F9D-4655-88BB-F4C7A6363152}" presName="parTx" presStyleLbl="revTx" presStyleIdx="2" presStyleCnt="4">
        <dgm:presLayoutVars>
          <dgm:chMax val="0"/>
          <dgm:chPref val="0"/>
        </dgm:presLayoutVars>
      </dgm:prSet>
      <dgm:spPr/>
    </dgm:pt>
    <dgm:pt modelId="{8D85C818-0366-4655-81B7-42CFDFF66951}" type="pres">
      <dgm:prSet presAssocID="{66453BF3-6AF8-468A-B81F-40D1321DE12E}" presName="sibTrans" presStyleCnt="0"/>
      <dgm:spPr/>
    </dgm:pt>
    <dgm:pt modelId="{2BBA44DC-5370-4080-9CB7-3FAF525EAA95}" type="pres">
      <dgm:prSet presAssocID="{A64DDA18-4B9D-449C-81AD-28FF72028A1B}" presName="compNode" presStyleCnt="0"/>
      <dgm:spPr/>
    </dgm:pt>
    <dgm:pt modelId="{A9398249-0E6E-4578-ABBA-8D2D2EBBC207}" type="pres">
      <dgm:prSet presAssocID="{A64DDA18-4B9D-449C-81AD-28FF72028A1B}" presName="bgRect" presStyleLbl="bgShp" presStyleIdx="3" presStyleCnt="4"/>
      <dgm:spPr/>
    </dgm:pt>
    <dgm:pt modelId="{A9D860A4-79B5-45DC-A17A-DC5B3302D4E1}" type="pres">
      <dgm:prSet presAssocID="{A64DDA18-4B9D-449C-81AD-28FF72028A1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C0E9CA57-B019-4444-BDAB-58CBC58DC0F9}" type="pres">
      <dgm:prSet presAssocID="{A64DDA18-4B9D-449C-81AD-28FF72028A1B}" presName="spaceRect" presStyleCnt="0"/>
      <dgm:spPr/>
    </dgm:pt>
    <dgm:pt modelId="{3CE49BC3-26C5-4189-B0ED-597B00F656E3}" type="pres">
      <dgm:prSet presAssocID="{A64DDA18-4B9D-449C-81AD-28FF72028A1B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816F404-5887-4D2B-8399-4CC416267D66}" srcId="{17ABC8F5-ABA9-49FB-9B86-567503B1DE45}" destId="{C3E69775-1F9D-4655-88BB-F4C7A6363152}" srcOrd="2" destOrd="0" parTransId="{2EB56B54-EF18-4E3E-96C6-0DA44C9A9FD0}" sibTransId="{66453BF3-6AF8-468A-B81F-40D1321DE12E}"/>
    <dgm:cxn modelId="{B3DCD208-9A34-483F-9751-3ED0DD0E27E3}" type="presOf" srcId="{F3477F2B-F765-4313-A7C7-D27B7371F6A7}" destId="{24921D69-A49B-4C90-8E05-E22A9968686D}" srcOrd="0" destOrd="0" presId="urn:microsoft.com/office/officeart/2018/2/layout/IconVerticalSolidList"/>
    <dgm:cxn modelId="{73CA1234-7F7A-432C-99D6-F6C7DA0F5179}" srcId="{17ABC8F5-ABA9-49FB-9B86-567503B1DE45}" destId="{2466B5DE-E1CC-486E-8DBA-4B4C68548B02}" srcOrd="1" destOrd="0" parTransId="{65CC32B5-56DF-4814-8EEF-AE343D622617}" sibTransId="{EAF56BAE-7677-4EE1-A54F-30D9C81B53E9}"/>
    <dgm:cxn modelId="{EEC48D95-FA74-443F-A578-0C31DFFAEA4C}" type="presOf" srcId="{2466B5DE-E1CC-486E-8DBA-4B4C68548B02}" destId="{02414A76-8CFC-40D0-842C-7B86F1A7E8DB}" srcOrd="0" destOrd="0" presId="urn:microsoft.com/office/officeart/2018/2/layout/IconVerticalSolidList"/>
    <dgm:cxn modelId="{60E82D99-781E-4308-881C-B56BB488FE9C}" srcId="{17ABC8F5-ABA9-49FB-9B86-567503B1DE45}" destId="{F3477F2B-F765-4313-A7C7-D27B7371F6A7}" srcOrd="0" destOrd="0" parTransId="{32EEAE2B-5C4B-482E-B436-C130D69E8C32}" sibTransId="{9023D943-1FEB-4BC9-A453-36E9CE4DCDB9}"/>
    <dgm:cxn modelId="{0472C1C5-CDBE-4F26-8352-6F41B523B037}" type="presOf" srcId="{C3E69775-1F9D-4655-88BB-F4C7A6363152}" destId="{D5D5E658-9040-496D-9545-1CA0EAF8E604}" srcOrd="0" destOrd="0" presId="urn:microsoft.com/office/officeart/2018/2/layout/IconVerticalSolidList"/>
    <dgm:cxn modelId="{EF02C9CC-A9AC-4C4E-A95E-6DDC2E4FB9DC}" type="presOf" srcId="{17ABC8F5-ABA9-49FB-9B86-567503B1DE45}" destId="{DD358A2A-804B-440C-9843-B8F5CF917260}" srcOrd="0" destOrd="0" presId="urn:microsoft.com/office/officeart/2018/2/layout/IconVerticalSolidList"/>
    <dgm:cxn modelId="{E5205AEB-0A65-4A68-B6EC-1A8AEE5E7A6F}" type="presOf" srcId="{A64DDA18-4B9D-449C-81AD-28FF72028A1B}" destId="{3CE49BC3-26C5-4189-B0ED-597B00F656E3}" srcOrd="0" destOrd="0" presId="urn:microsoft.com/office/officeart/2018/2/layout/IconVerticalSolidList"/>
    <dgm:cxn modelId="{0207FBF4-4C47-478A-9543-5A48E220B7B2}" srcId="{17ABC8F5-ABA9-49FB-9B86-567503B1DE45}" destId="{A64DDA18-4B9D-449C-81AD-28FF72028A1B}" srcOrd="3" destOrd="0" parTransId="{43C685EB-B739-44D5-B376-FE6C5D953776}" sibTransId="{4F24E7C2-A80F-4E69-8B04-E12E6EA799EC}"/>
    <dgm:cxn modelId="{CD8ED9C9-C6DF-4C74-9354-77533AB9DA87}" type="presParOf" srcId="{DD358A2A-804B-440C-9843-B8F5CF917260}" destId="{F16045B2-0CBC-4EB9-A033-FB6DB8E1D720}" srcOrd="0" destOrd="0" presId="urn:microsoft.com/office/officeart/2018/2/layout/IconVerticalSolidList"/>
    <dgm:cxn modelId="{CC849679-80BF-4286-9939-C266A75CA5E7}" type="presParOf" srcId="{F16045B2-0CBC-4EB9-A033-FB6DB8E1D720}" destId="{2291686D-C4BF-4BDB-8346-88642419F49C}" srcOrd="0" destOrd="0" presId="urn:microsoft.com/office/officeart/2018/2/layout/IconVerticalSolidList"/>
    <dgm:cxn modelId="{F4F221D4-C699-420C-83D9-00BAF7F1D0CD}" type="presParOf" srcId="{F16045B2-0CBC-4EB9-A033-FB6DB8E1D720}" destId="{CE7AD48E-8DD9-4BFA-ACC1-49B14805B7BA}" srcOrd="1" destOrd="0" presId="urn:microsoft.com/office/officeart/2018/2/layout/IconVerticalSolidList"/>
    <dgm:cxn modelId="{E56FFE6B-B361-49E3-8875-485029BE9563}" type="presParOf" srcId="{F16045B2-0CBC-4EB9-A033-FB6DB8E1D720}" destId="{A16603CA-934E-42CA-99B1-561889779798}" srcOrd="2" destOrd="0" presId="urn:microsoft.com/office/officeart/2018/2/layout/IconVerticalSolidList"/>
    <dgm:cxn modelId="{C52D1B59-38A1-4A2E-8FFC-ED4F0B6BA69D}" type="presParOf" srcId="{F16045B2-0CBC-4EB9-A033-FB6DB8E1D720}" destId="{24921D69-A49B-4C90-8E05-E22A9968686D}" srcOrd="3" destOrd="0" presId="urn:microsoft.com/office/officeart/2018/2/layout/IconVerticalSolidList"/>
    <dgm:cxn modelId="{953325F2-8839-427F-AA6D-6FD133FF05DA}" type="presParOf" srcId="{DD358A2A-804B-440C-9843-B8F5CF917260}" destId="{ED9D9416-3E5F-455C-972D-F2B5E964E340}" srcOrd="1" destOrd="0" presId="urn:microsoft.com/office/officeart/2018/2/layout/IconVerticalSolidList"/>
    <dgm:cxn modelId="{6D7DC06F-1D58-4189-9567-773584038A8B}" type="presParOf" srcId="{DD358A2A-804B-440C-9843-B8F5CF917260}" destId="{98322BED-A18D-4680-84CD-806C582D2BB1}" srcOrd="2" destOrd="0" presId="urn:microsoft.com/office/officeart/2018/2/layout/IconVerticalSolidList"/>
    <dgm:cxn modelId="{0C982545-97C1-4C0A-84DF-A86C16C2A946}" type="presParOf" srcId="{98322BED-A18D-4680-84CD-806C582D2BB1}" destId="{9252C1C7-CEA3-4A0F-B360-2DAB836AE57D}" srcOrd="0" destOrd="0" presId="urn:microsoft.com/office/officeart/2018/2/layout/IconVerticalSolidList"/>
    <dgm:cxn modelId="{F36B7CD1-A510-40DB-B883-2AA1F710D4E9}" type="presParOf" srcId="{98322BED-A18D-4680-84CD-806C582D2BB1}" destId="{9BBCF071-B507-40A1-9588-84B901FDC6E0}" srcOrd="1" destOrd="0" presId="urn:microsoft.com/office/officeart/2018/2/layout/IconVerticalSolidList"/>
    <dgm:cxn modelId="{ADCF8381-68FD-4A12-91B4-6FBB9697B26C}" type="presParOf" srcId="{98322BED-A18D-4680-84CD-806C582D2BB1}" destId="{18536FF3-73CC-47C7-87F7-C143B3E135FE}" srcOrd="2" destOrd="0" presId="urn:microsoft.com/office/officeart/2018/2/layout/IconVerticalSolidList"/>
    <dgm:cxn modelId="{266146C3-87F6-4BB0-8456-9F5D5BDBFC0A}" type="presParOf" srcId="{98322BED-A18D-4680-84CD-806C582D2BB1}" destId="{02414A76-8CFC-40D0-842C-7B86F1A7E8DB}" srcOrd="3" destOrd="0" presId="urn:microsoft.com/office/officeart/2018/2/layout/IconVerticalSolidList"/>
    <dgm:cxn modelId="{9884BA61-275B-4680-837F-634D3F41CD52}" type="presParOf" srcId="{DD358A2A-804B-440C-9843-B8F5CF917260}" destId="{9A5CCB7C-30E1-44D8-A78B-A8B39442A68E}" srcOrd="3" destOrd="0" presId="urn:microsoft.com/office/officeart/2018/2/layout/IconVerticalSolidList"/>
    <dgm:cxn modelId="{7C9941DD-6788-4222-AD39-3EE2A24BEA46}" type="presParOf" srcId="{DD358A2A-804B-440C-9843-B8F5CF917260}" destId="{99079488-8AD0-4E60-82C6-53AF1759DB99}" srcOrd="4" destOrd="0" presId="urn:microsoft.com/office/officeart/2018/2/layout/IconVerticalSolidList"/>
    <dgm:cxn modelId="{005EAE8F-EF6F-4567-B65D-B22F9024E941}" type="presParOf" srcId="{99079488-8AD0-4E60-82C6-53AF1759DB99}" destId="{C54D51FD-E15E-4804-8396-1018DE8D639B}" srcOrd="0" destOrd="0" presId="urn:microsoft.com/office/officeart/2018/2/layout/IconVerticalSolidList"/>
    <dgm:cxn modelId="{69F92835-74B2-4D2B-A817-6E9CEBB45D64}" type="presParOf" srcId="{99079488-8AD0-4E60-82C6-53AF1759DB99}" destId="{3B0CCD53-D539-441C-B3A5-96FADA6FD05B}" srcOrd="1" destOrd="0" presId="urn:microsoft.com/office/officeart/2018/2/layout/IconVerticalSolidList"/>
    <dgm:cxn modelId="{29C25DB7-26AF-48EB-A75C-C120F85E2ADB}" type="presParOf" srcId="{99079488-8AD0-4E60-82C6-53AF1759DB99}" destId="{7411B04D-38BC-4437-BD2D-32FE76C512E0}" srcOrd="2" destOrd="0" presId="urn:microsoft.com/office/officeart/2018/2/layout/IconVerticalSolidList"/>
    <dgm:cxn modelId="{F64CD670-D85E-4E51-BAA3-103F101E1963}" type="presParOf" srcId="{99079488-8AD0-4E60-82C6-53AF1759DB99}" destId="{D5D5E658-9040-496D-9545-1CA0EAF8E604}" srcOrd="3" destOrd="0" presId="urn:microsoft.com/office/officeart/2018/2/layout/IconVerticalSolidList"/>
    <dgm:cxn modelId="{07A60F2B-19FF-4304-A665-6C17958E75B8}" type="presParOf" srcId="{DD358A2A-804B-440C-9843-B8F5CF917260}" destId="{8D85C818-0366-4655-81B7-42CFDFF66951}" srcOrd="5" destOrd="0" presId="urn:microsoft.com/office/officeart/2018/2/layout/IconVerticalSolidList"/>
    <dgm:cxn modelId="{E063534E-357B-4C0C-87CF-2EB435A04686}" type="presParOf" srcId="{DD358A2A-804B-440C-9843-B8F5CF917260}" destId="{2BBA44DC-5370-4080-9CB7-3FAF525EAA95}" srcOrd="6" destOrd="0" presId="urn:microsoft.com/office/officeart/2018/2/layout/IconVerticalSolidList"/>
    <dgm:cxn modelId="{4FC557E8-4319-4EF4-9649-FBFF3B216AAA}" type="presParOf" srcId="{2BBA44DC-5370-4080-9CB7-3FAF525EAA95}" destId="{A9398249-0E6E-4578-ABBA-8D2D2EBBC207}" srcOrd="0" destOrd="0" presId="urn:microsoft.com/office/officeart/2018/2/layout/IconVerticalSolidList"/>
    <dgm:cxn modelId="{E393EB44-7788-4971-BAEE-8C520FDC74BD}" type="presParOf" srcId="{2BBA44DC-5370-4080-9CB7-3FAF525EAA95}" destId="{A9D860A4-79B5-45DC-A17A-DC5B3302D4E1}" srcOrd="1" destOrd="0" presId="urn:microsoft.com/office/officeart/2018/2/layout/IconVerticalSolidList"/>
    <dgm:cxn modelId="{9DA9FB52-2105-460E-AB54-16E98CC512B6}" type="presParOf" srcId="{2BBA44DC-5370-4080-9CB7-3FAF525EAA95}" destId="{C0E9CA57-B019-4444-BDAB-58CBC58DC0F9}" srcOrd="2" destOrd="0" presId="urn:microsoft.com/office/officeart/2018/2/layout/IconVerticalSolidList"/>
    <dgm:cxn modelId="{0A87E993-EB87-4B21-A72C-0ED49DAE1D9A}" type="presParOf" srcId="{2BBA44DC-5370-4080-9CB7-3FAF525EAA95}" destId="{3CE49BC3-26C5-4189-B0ED-597B00F656E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A04C73C-4283-41FA-A04C-16AC2DEC555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6C6A1EC3-CB61-43C2-BBB6-38E140B315CE}">
      <dgm:prSet/>
      <dgm:spPr/>
      <dgm:t>
        <a:bodyPr/>
        <a:lstStyle/>
        <a:p>
          <a:r>
            <a:rPr lang="en-US"/>
            <a:t>Purpose:</a:t>
          </a:r>
        </a:p>
      </dgm:t>
    </dgm:pt>
    <dgm:pt modelId="{3726B603-186C-4DC0-8555-BA0DD9D94375}" type="parTrans" cxnId="{4F900822-642A-45EC-AF37-826AE119CF3D}">
      <dgm:prSet/>
      <dgm:spPr/>
      <dgm:t>
        <a:bodyPr/>
        <a:lstStyle/>
        <a:p>
          <a:endParaRPr lang="en-US"/>
        </a:p>
      </dgm:t>
    </dgm:pt>
    <dgm:pt modelId="{CA6B9640-27C8-43D2-94F1-653542A12AA6}" type="sibTrans" cxnId="{4F900822-642A-45EC-AF37-826AE119CF3D}">
      <dgm:prSet/>
      <dgm:spPr/>
      <dgm:t>
        <a:bodyPr/>
        <a:lstStyle/>
        <a:p>
          <a:endParaRPr lang="en-US"/>
        </a:p>
      </dgm:t>
    </dgm:pt>
    <dgm:pt modelId="{6C92A869-0485-48FD-A7A5-69264366882A}">
      <dgm:prSet/>
      <dgm:spPr/>
      <dgm:t>
        <a:bodyPr/>
        <a:lstStyle/>
        <a:p>
          <a:r>
            <a:rPr lang="en-US"/>
            <a:t>Allows the agreement to be signed in multiple copies, with each being considered an original.</a:t>
          </a:r>
        </a:p>
      </dgm:t>
    </dgm:pt>
    <dgm:pt modelId="{720080E3-847B-4D86-ADD5-95EF93637548}" type="parTrans" cxnId="{16B46A03-E8F6-4AB1-95A0-68AD918B6C96}">
      <dgm:prSet/>
      <dgm:spPr/>
      <dgm:t>
        <a:bodyPr/>
        <a:lstStyle/>
        <a:p>
          <a:endParaRPr lang="en-US"/>
        </a:p>
      </dgm:t>
    </dgm:pt>
    <dgm:pt modelId="{E35EC9F4-9285-47AC-B5BC-E1E2E6B2524D}" type="sibTrans" cxnId="{16B46A03-E8F6-4AB1-95A0-68AD918B6C96}">
      <dgm:prSet/>
      <dgm:spPr/>
      <dgm:t>
        <a:bodyPr/>
        <a:lstStyle/>
        <a:p>
          <a:endParaRPr lang="en-US"/>
        </a:p>
      </dgm:t>
    </dgm:pt>
    <dgm:pt modelId="{AE37E9CF-A602-4A92-BEAE-294DED581C8F}">
      <dgm:prSet/>
      <dgm:spPr/>
      <dgm:t>
        <a:bodyPr/>
        <a:lstStyle/>
        <a:p>
          <a:r>
            <a:rPr lang="en-US"/>
            <a:t>Key Point:</a:t>
          </a:r>
        </a:p>
      </dgm:t>
    </dgm:pt>
    <dgm:pt modelId="{8BC9B1B8-2CD4-4D27-AB0D-9F06209279EB}" type="parTrans" cxnId="{2C0431ED-5A8B-4D34-9B64-C7D2C168AFD7}">
      <dgm:prSet/>
      <dgm:spPr/>
      <dgm:t>
        <a:bodyPr/>
        <a:lstStyle/>
        <a:p>
          <a:endParaRPr lang="en-US"/>
        </a:p>
      </dgm:t>
    </dgm:pt>
    <dgm:pt modelId="{FC8DDBC6-E009-4ABB-A454-F0A33513EEDA}" type="sibTrans" cxnId="{2C0431ED-5A8B-4D34-9B64-C7D2C168AFD7}">
      <dgm:prSet/>
      <dgm:spPr/>
      <dgm:t>
        <a:bodyPr/>
        <a:lstStyle/>
        <a:p>
          <a:endParaRPr lang="en-US"/>
        </a:p>
      </dgm:t>
    </dgm:pt>
    <dgm:pt modelId="{E1951875-C776-4869-82E9-516A25AC3354}">
      <dgm:prSet/>
      <dgm:spPr/>
      <dgm:t>
        <a:bodyPr/>
        <a:lstStyle/>
        <a:p>
          <a:r>
            <a:rPr lang="en-US"/>
            <a:t>Each signed copy is considered a part of the entire agreement.</a:t>
          </a:r>
        </a:p>
      </dgm:t>
    </dgm:pt>
    <dgm:pt modelId="{62CB18FB-8FEB-43EF-A1EA-476DA319BDF9}" type="parTrans" cxnId="{5C5A253A-BB16-48FF-A182-F5CF9718989C}">
      <dgm:prSet/>
      <dgm:spPr/>
      <dgm:t>
        <a:bodyPr/>
        <a:lstStyle/>
        <a:p>
          <a:endParaRPr lang="en-US"/>
        </a:p>
      </dgm:t>
    </dgm:pt>
    <dgm:pt modelId="{2166E138-9B37-49EB-A8C8-4D8A2F669D89}" type="sibTrans" cxnId="{5C5A253A-BB16-48FF-A182-F5CF9718989C}">
      <dgm:prSet/>
      <dgm:spPr/>
      <dgm:t>
        <a:bodyPr/>
        <a:lstStyle/>
        <a:p>
          <a:endParaRPr lang="en-US"/>
        </a:p>
      </dgm:t>
    </dgm:pt>
    <dgm:pt modelId="{16195F7F-A0D0-4EE9-BCCB-B36CF8E93371}" type="pres">
      <dgm:prSet presAssocID="{EA04C73C-4283-41FA-A04C-16AC2DEC5557}" presName="root" presStyleCnt="0">
        <dgm:presLayoutVars>
          <dgm:dir/>
          <dgm:resizeHandles val="exact"/>
        </dgm:presLayoutVars>
      </dgm:prSet>
      <dgm:spPr/>
    </dgm:pt>
    <dgm:pt modelId="{5CBC1B50-3851-4B61-951F-A6797EBE6EE2}" type="pres">
      <dgm:prSet presAssocID="{6C6A1EC3-CB61-43C2-BBB6-38E140B315CE}" presName="compNode" presStyleCnt="0"/>
      <dgm:spPr/>
    </dgm:pt>
    <dgm:pt modelId="{14CF0D05-5AC1-4428-84CC-AA622498F9E1}" type="pres">
      <dgm:prSet presAssocID="{6C6A1EC3-CB61-43C2-BBB6-38E140B315CE}" presName="bgRect" presStyleLbl="bgShp" presStyleIdx="0" presStyleCnt="4"/>
      <dgm:spPr/>
    </dgm:pt>
    <dgm:pt modelId="{08066230-6A39-4E9F-A556-93B3B3F3C143}" type="pres">
      <dgm:prSet presAssocID="{6C6A1EC3-CB61-43C2-BBB6-38E140B315CE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1714B808-6832-4D88-A5B6-939B8AED23AD}" type="pres">
      <dgm:prSet presAssocID="{6C6A1EC3-CB61-43C2-BBB6-38E140B315CE}" presName="spaceRect" presStyleCnt="0"/>
      <dgm:spPr/>
    </dgm:pt>
    <dgm:pt modelId="{4B993DBF-9C0C-48CB-B22B-20E53721981F}" type="pres">
      <dgm:prSet presAssocID="{6C6A1EC3-CB61-43C2-BBB6-38E140B315CE}" presName="parTx" presStyleLbl="revTx" presStyleIdx="0" presStyleCnt="4">
        <dgm:presLayoutVars>
          <dgm:chMax val="0"/>
          <dgm:chPref val="0"/>
        </dgm:presLayoutVars>
      </dgm:prSet>
      <dgm:spPr/>
    </dgm:pt>
    <dgm:pt modelId="{A0F8FA6D-BC1B-4656-8ECF-4B2188B47BB3}" type="pres">
      <dgm:prSet presAssocID="{CA6B9640-27C8-43D2-94F1-653542A12AA6}" presName="sibTrans" presStyleCnt="0"/>
      <dgm:spPr/>
    </dgm:pt>
    <dgm:pt modelId="{C02E6D0B-A84F-4396-A77F-A9B26DE200FE}" type="pres">
      <dgm:prSet presAssocID="{6C92A869-0485-48FD-A7A5-69264366882A}" presName="compNode" presStyleCnt="0"/>
      <dgm:spPr/>
    </dgm:pt>
    <dgm:pt modelId="{C0D00DF4-080E-49CC-AED8-A621536A0FF6}" type="pres">
      <dgm:prSet presAssocID="{6C92A869-0485-48FD-A7A5-69264366882A}" presName="bgRect" presStyleLbl="bgShp" presStyleIdx="1" presStyleCnt="4"/>
      <dgm:spPr/>
    </dgm:pt>
    <dgm:pt modelId="{54E0BA12-FD56-477E-A99D-ACCE92DFFB73}" type="pres">
      <dgm:prSet presAssocID="{6C92A869-0485-48FD-A7A5-69264366882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D4957306-D952-4292-BA4D-4F1B185F80D7}" type="pres">
      <dgm:prSet presAssocID="{6C92A869-0485-48FD-A7A5-69264366882A}" presName="spaceRect" presStyleCnt="0"/>
      <dgm:spPr/>
    </dgm:pt>
    <dgm:pt modelId="{A3C8D380-385E-4FDB-B310-7F106D9F0369}" type="pres">
      <dgm:prSet presAssocID="{6C92A869-0485-48FD-A7A5-69264366882A}" presName="parTx" presStyleLbl="revTx" presStyleIdx="1" presStyleCnt="4">
        <dgm:presLayoutVars>
          <dgm:chMax val="0"/>
          <dgm:chPref val="0"/>
        </dgm:presLayoutVars>
      </dgm:prSet>
      <dgm:spPr/>
    </dgm:pt>
    <dgm:pt modelId="{2181A846-4CD2-4D02-8F66-07F09792B481}" type="pres">
      <dgm:prSet presAssocID="{E35EC9F4-9285-47AC-B5BC-E1E2E6B2524D}" presName="sibTrans" presStyleCnt="0"/>
      <dgm:spPr/>
    </dgm:pt>
    <dgm:pt modelId="{4404B688-1104-4CEE-952E-2276900910A7}" type="pres">
      <dgm:prSet presAssocID="{AE37E9CF-A602-4A92-BEAE-294DED581C8F}" presName="compNode" presStyleCnt="0"/>
      <dgm:spPr/>
    </dgm:pt>
    <dgm:pt modelId="{982709E2-CDC0-4FF6-BFB9-FBAB84DCF6BB}" type="pres">
      <dgm:prSet presAssocID="{AE37E9CF-A602-4A92-BEAE-294DED581C8F}" presName="bgRect" presStyleLbl="bgShp" presStyleIdx="2" presStyleCnt="4"/>
      <dgm:spPr/>
    </dgm:pt>
    <dgm:pt modelId="{39DA4C9E-35E2-4577-A7DC-E814F547FB23}" type="pres">
      <dgm:prSet presAssocID="{AE37E9CF-A602-4A92-BEAE-294DED581C8F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y"/>
        </a:ext>
      </dgm:extLst>
    </dgm:pt>
    <dgm:pt modelId="{F6A0542F-E72C-4883-898C-85FA547700CC}" type="pres">
      <dgm:prSet presAssocID="{AE37E9CF-A602-4A92-BEAE-294DED581C8F}" presName="spaceRect" presStyleCnt="0"/>
      <dgm:spPr/>
    </dgm:pt>
    <dgm:pt modelId="{F66EC84E-4A5C-4641-A7D6-6BF8F8AAF6DA}" type="pres">
      <dgm:prSet presAssocID="{AE37E9CF-A602-4A92-BEAE-294DED581C8F}" presName="parTx" presStyleLbl="revTx" presStyleIdx="2" presStyleCnt="4">
        <dgm:presLayoutVars>
          <dgm:chMax val="0"/>
          <dgm:chPref val="0"/>
        </dgm:presLayoutVars>
      </dgm:prSet>
      <dgm:spPr/>
    </dgm:pt>
    <dgm:pt modelId="{5D8F2FCA-5ACA-425C-B82F-EC3860BE0B70}" type="pres">
      <dgm:prSet presAssocID="{FC8DDBC6-E009-4ABB-A454-F0A33513EEDA}" presName="sibTrans" presStyleCnt="0"/>
      <dgm:spPr/>
    </dgm:pt>
    <dgm:pt modelId="{19AF4A5A-E09D-4778-A2AB-6E597F928848}" type="pres">
      <dgm:prSet presAssocID="{E1951875-C776-4869-82E9-516A25AC3354}" presName="compNode" presStyleCnt="0"/>
      <dgm:spPr/>
    </dgm:pt>
    <dgm:pt modelId="{F04EEE6D-C0BE-4339-9280-BBBD18E8B134}" type="pres">
      <dgm:prSet presAssocID="{E1951875-C776-4869-82E9-516A25AC3354}" presName="bgRect" presStyleLbl="bgShp" presStyleIdx="3" presStyleCnt="4"/>
      <dgm:spPr/>
    </dgm:pt>
    <dgm:pt modelId="{D97015C7-B321-43B9-A1FF-C454EB546DDF}" type="pres">
      <dgm:prSet presAssocID="{E1951875-C776-4869-82E9-516A25AC335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CACD06A4-0C95-4529-9D07-C5F5A3D81873}" type="pres">
      <dgm:prSet presAssocID="{E1951875-C776-4869-82E9-516A25AC3354}" presName="spaceRect" presStyleCnt="0"/>
      <dgm:spPr/>
    </dgm:pt>
    <dgm:pt modelId="{D8612087-2267-452A-9DC6-FF7BCF71B439}" type="pres">
      <dgm:prSet presAssocID="{E1951875-C776-4869-82E9-516A25AC3354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16B46A03-E8F6-4AB1-95A0-68AD918B6C96}" srcId="{EA04C73C-4283-41FA-A04C-16AC2DEC5557}" destId="{6C92A869-0485-48FD-A7A5-69264366882A}" srcOrd="1" destOrd="0" parTransId="{720080E3-847B-4D86-ADD5-95EF93637548}" sibTransId="{E35EC9F4-9285-47AC-B5BC-E1E2E6B2524D}"/>
    <dgm:cxn modelId="{D1981B1C-99AF-46A0-941A-C72C7C1D6FDB}" type="presOf" srcId="{6C92A869-0485-48FD-A7A5-69264366882A}" destId="{A3C8D380-385E-4FDB-B310-7F106D9F0369}" srcOrd="0" destOrd="0" presId="urn:microsoft.com/office/officeart/2018/2/layout/IconVerticalSolidList"/>
    <dgm:cxn modelId="{4F900822-642A-45EC-AF37-826AE119CF3D}" srcId="{EA04C73C-4283-41FA-A04C-16AC2DEC5557}" destId="{6C6A1EC3-CB61-43C2-BBB6-38E140B315CE}" srcOrd="0" destOrd="0" parTransId="{3726B603-186C-4DC0-8555-BA0DD9D94375}" sibTransId="{CA6B9640-27C8-43D2-94F1-653542A12AA6}"/>
    <dgm:cxn modelId="{E648ED2F-AA72-4FBC-AB21-680B456DD28C}" type="presOf" srcId="{EA04C73C-4283-41FA-A04C-16AC2DEC5557}" destId="{16195F7F-A0D0-4EE9-BCCB-B36CF8E93371}" srcOrd="0" destOrd="0" presId="urn:microsoft.com/office/officeart/2018/2/layout/IconVerticalSolidList"/>
    <dgm:cxn modelId="{5C5A253A-BB16-48FF-A182-F5CF9718989C}" srcId="{EA04C73C-4283-41FA-A04C-16AC2DEC5557}" destId="{E1951875-C776-4869-82E9-516A25AC3354}" srcOrd="3" destOrd="0" parTransId="{62CB18FB-8FEB-43EF-A1EA-476DA319BDF9}" sibTransId="{2166E138-9B37-49EB-A8C8-4D8A2F669D89}"/>
    <dgm:cxn modelId="{75825668-7036-4C41-B392-C39D403EB75B}" type="presOf" srcId="{AE37E9CF-A602-4A92-BEAE-294DED581C8F}" destId="{F66EC84E-4A5C-4641-A7D6-6BF8F8AAF6DA}" srcOrd="0" destOrd="0" presId="urn:microsoft.com/office/officeart/2018/2/layout/IconVerticalSolidList"/>
    <dgm:cxn modelId="{FF2CD06F-8AA0-4AFF-ABA0-51EBC6D3B976}" type="presOf" srcId="{E1951875-C776-4869-82E9-516A25AC3354}" destId="{D8612087-2267-452A-9DC6-FF7BCF71B439}" srcOrd="0" destOrd="0" presId="urn:microsoft.com/office/officeart/2018/2/layout/IconVerticalSolidList"/>
    <dgm:cxn modelId="{576D2D9B-F35A-4B67-A3FC-5093E1A2F480}" type="presOf" srcId="{6C6A1EC3-CB61-43C2-BBB6-38E140B315CE}" destId="{4B993DBF-9C0C-48CB-B22B-20E53721981F}" srcOrd="0" destOrd="0" presId="urn:microsoft.com/office/officeart/2018/2/layout/IconVerticalSolidList"/>
    <dgm:cxn modelId="{2C0431ED-5A8B-4D34-9B64-C7D2C168AFD7}" srcId="{EA04C73C-4283-41FA-A04C-16AC2DEC5557}" destId="{AE37E9CF-A602-4A92-BEAE-294DED581C8F}" srcOrd="2" destOrd="0" parTransId="{8BC9B1B8-2CD4-4D27-AB0D-9F06209279EB}" sibTransId="{FC8DDBC6-E009-4ABB-A454-F0A33513EEDA}"/>
    <dgm:cxn modelId="{188A8CD1-3FBE-4C9E-80BA-9BD4ABEFC143}" type="presParOf" srcId="{16195F7F-A0D0-4EE9-BCCB-B36CF8E93371}" destId="{5CBC1B50-3851-4B61-951F-A6797EBE6EE2}" srcOrd="0" destOrd="0" presId="urn:microsoft.com/office/officeart/2018/2/layout/IconVerticalSolidList"/>
    <dgm:cxn modelId="{0D73DCFC-0422-4EB2-89D6-A1AD2752B102}" type="presParOf" srcId="{5CBC1B50-3851-4B61-951F-A6797EBE6EE2}" destId="{14CF0D05-5AC1-4428-84CC-AA622498F9E1}" srcOrd="0" destOrd="0" presId="urn:microsoft.com/office/officeart/2018/2/layout/IconVerticalSolidList"/>
    <dgm:cxn modelId="{CBEC7139-F199-4314-A9F3-516031CAE2E2}" type="presParOf" srcId="{5CBC1B50-3851-4B61-951F-A6797EBE6EE2}" destId="{08066230-6A39-4E9F-A556-93B3B3F3C143}" srcOrd="1" destOrd="0" presId="urn:microsoft.com/office/officeart/2018/2/layout/IconVerticalSolidList"/>
    <dgm:cxn modelId="{F9051276-C7C0-4BA6-8B74-C68BBE61823A}" type="presParOf" srcId="{5CBC1B50-3851-4B61-951F-A6797EBE6EE2}" destId="{1714B808-6832-4D88-A5B6-939B8AED23AD}" srcOrd="2" destOrd="0" presId="urn:microsoft.com/office/officeart/2018/2/layout/IconVerticalSolidList"/>
    <dgm:cxn modelId="{AA4C91A0-5F8A-476B-9DB6-330ACB48DDCD}" type="presParOf" srcId="{5CBC1B50-3851-4B61-951F-A6797EBE6EE2}" destId="{4B993DBF-9C0C-48CB-B22B-20E53721981F}" srcOrd="3" destOrd="0" presId="urn:microsoft.com/office/officeart/2018/2/layout/IconVerticalSolidList"/>
    <dgm:cxn modelId="{DAAA7323-9BAD-4EB8-B18A-E852D8A12A07}" type="presParOf" srcId="{16195F7F-A0D0-4EE9-BCCB-B36CF8E93371}" destId="{A0F8FA6D-BC1B-4656-8ECF-4B2188B47BB3}" srcOrd="1" destOrd="0" presId="urn:microsoft.com/office/officeart/2018/2/layout/IconVerticalSolidList"/>
    <dgm:cxn modelId="{7B39A068-9265-4833-A037-794100940230}" type="presParOf" srcId="{16195F7F-A0D0-4EE9-BCCB-B36CF8E93371}" destId="{C02E6D0B-A84F-4396-A77F-A9B26DE200FE}" srcOrd="2" destOrd="0" presId="urn:microsoft.com/office/officeart/2018/2/layout/IconVerticalSolidList"/>
    <dgm:cxn modelId="{1F6FF005-182F-46A1-BA66-E38BFFD80B75}" type="presParOf" srcId="{C02E6D0B-A84F-4396-A77F-A9B26DE200FE}" destId="{C0D00DF4-080E-49CC-AED8-A621536A0FF6}" srcOrd="0" destOrd="0" presId="urn:microsoft.com/office/officeart/2018/2/layout/IconVerticalSolidList"/>
    <dgm:cxn modelId="{8FCBCDEC-3F64-426B-9260-F16EB7792A16}" type="presParOf" srcId="{C02E6D0B-A84F-4396-A77F-A9B26DE200FE}" destId="{54E0BA12-FD56-477E-A99D-ACCE92DFFB73}" srcOrd="1" destOrd="0" presId="urn:microsoft.com/office/officeart/2018/2/layout/IconVerticalSolidList"/>
    <dgm:cxn modelId="{757A203A-92E7-4334-9972-0E19DC93A02D}" type="presParOf" srcId="{C02E6D0B-A84F-4396-A77F-A9B26DE200FE}" destId="{D4957306-D952-4292-BA4D-4F1B185F80D7}" srcOrd="2" destOrd="0" presId="urn:microsoft.com/office/officeart/2018/2/layout/IconVerticalSolidList"/>
    <dgm:cxn modelId="{14CC2903-07D5-475B-A189-C64CD6E86923}" type="presParOf" srcId="{C02E6D0B-A84F-4396-A77F-A9B26DE200FE}" destId="{A3C8D380-385E-4FDB-B310-7F106D9F0369}" srcOrd="3" destOrd="0" presId="urn:microsoft.com/office/officeart/2018/2/layout/IconVerticalSolidList"/>
    <dgm:cxn modelId="{1BCA7B5D-D79B-4914-8A68-4DBE1C04D878}" type="presParOf" srcId="{16195F7F-A0D0-4EE9-BCCB-B36CF8E93371}" destId="{2181A846-4CD2-4D02-8F66-07F09792B481}" srcOrd="3" destOrd="0" presId="urn:microsoft.com/office/officeart/2018/2/layout/IconVerticalSolidList"/>
    <dgm:cxn modelId="{45E9176F-BCBA-48D9-A76B-054316565593}" type="presParOf" srcId="{16195F7F-A0D0-4EE9-BCCB-B36CF8E93371}" destId="{4404B688-1104-4CEE-952E-2276900910A7}" srcOrd="4" destOrd="0" presId="urn:microsoft.com/office/officeart/2018/2/layout/IconVerticalSolidList"/>
    <dgm:cxn modelId="{C5CBB82D-4BB2-4CC5-9BFB-C4050929D4D9}" type="presParOf" srcId="{4404B688-1104-4CEE-952E-2276900910A7}" destId="{982709E2-CDC0-4FF6-BFB9-FBAB84DCF6BB}" srcOrd="0" destOrd="0" presId="urn:microsoft.com/office/officeart/2018/2/layout/IconVerticalSolidList"/>
    <dgm:cxn modelId="{3BD7875A-64F9-4D39-85A9-504BB6687B4D}" type="presParOf" srcId="{4404B688-1104-4CEE-952E-2276900910A7}" destId="{39DA4C9E-35E2-4577-A7DC-E814F547FB23}" srcOrd="1" destOrd="0" presId="urn:microsoft.com/office/officeart/2018/2/layout/IconVerticalSolidList"/>
    <dgm:cxn modelId="{AED65FC0-B74E-489A-83B5-642E3C4EB163}" type="presParOf" srcId="{4404B688-1104-4CEE-952E-2276900910A7}" destId="{F6A0542F-E72C-4883-898C-85FA547700CC}" srcOrd="2" destOrd="0" presId="urn:microsoft.com/office/officeart/2018/2/layout/IconVerticalSolidList"/>
    <dgm:cxn modelId="{7C5FE42C-DB45-4A7C-B2D0-1D855EE7859F}" type="presParOf" srcId="{4404B688-1104-4CEE-952E-2276900910A7}" destId="{F66EC84E-4A5C-4641-A7D6-6BF8F8AAF6DA}" srcOrd="3" destOrd="0" presId="urn:microsoft.com/office/officeart/2018/2/layout/IconVerticalSolidList"/>
    <dgm:cxn modelId="{8CD71829-7327-4C5D-A174-C73CECF80344}" type="presParOf" srcId="{16195F7F-A0D0-4EE9-BCCB-B36CF8E93371}" destId="{5D8F2FCA-5ACA-425C-B82F-EC3860BE0B70}" srcOrd="5" destOrd="0" presId="urn:microsoft.com/office/officeart/2018/2/layout/IconVerticalSolidList"/>
    <dgm:cxn modelId="{2DD574DD-44B4-435D-BFA1-8C9C13A9A6A1}" type="presParOf" srcId="{16195F7F-A0D0-4EE9-BCCB-B36CF8E93371}" destId="{19AF4A5A-E09D-4778-A2AB-6E597F928848}" srcOrd="6" destOrd="0" presId="urn:microsoft.com/office/officeart/2018/2/layout/IconVerticalSolidList"/>
    <dgm:cxn modelId="{778F40EC-BC6C-45E4-B7EB-B206274996C8}" type="presParOf" srcId="{19AF4A5A-E09D-4778-A2AB-6E597F928848}" destId="{F04EEE6D-C0BE-4339-9280-BBBD18E8B134}" srcOrd="0" destOrd="0" presId="urn:microsoft.com/office/officeart/2018/2/layout/IconVerticalSolidList"/>
    <dgm:cxn modelId="{276BB065-819B-428B-9B12-F0C761B8EBC1}" type="presParOf" srcId="{19AF4A5A-E09D-4778-A2AB-6E597F928848}" destId="{D97015C7-B321-43B9-A1FF-C454EB546DDF}" srcOrd="1" destOrd="0" presId="urn:microsoft.com/office/officeart/2018/2/layout/IconVerticalSolidList"/>
    <dgm:cxn modelId="{2EEBA964-E385-46EF-8559-609D76204149}" type="presParOf" srcId="{19AF4A5A-E09D-4778-A2AB-6E597F928848}" destId="{CACD06A4-0C95-4529-9D07-C5F5A3D81873}" srcOrd="2" destOrd="0" presId="urn:microsoft.com/office/officeart/2018/2/layout/IconVerticalSolidList"/>
    <dgm:cxn modelId="{0B58C099-734A-4F01-954B-DFCCDCA19577}" type="presParOf" srcId="{19AF4A5A-E09D-4778-A2AB-6E597F928848}" destId="{D8612087-2267-452A-9DC6-FF7BCF71B43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3D4AE49-76D4-4894-9C66-86A5A680A10F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108F44F0-57E5-4956-B9C1-D0F3A2954245}">
      <dgm:prSet/>
      <dgm:spPr/>
      <dgm:t>
        <a:bodyPr/>
        <a:lstStyle/>
        <a:p>
          <a:r>
            <a:rPr lang="en-US"/>
            <a:t>Purpose:</a:t>
          </a:r>
        </a:p>
      </dgm:t>
    </dgm:pt>
    <dgm:pt modelId="{22CB4BAF-DC73-4182-BD35-145B05105E15}" type="parTrans" cxnId="{82C7D546-1661-41BB-90F1-1079E2049D00}">
      <dgm:prSet/>
      <dgm:spPr/>
      <dgm:t>
        <a:bodyPr/>
        <a:lstStyle/>
        <a:p>
          <a:endParaRPr lang="en-US"/>
        </a:p>
      </dgm:t>
    </dgm:pt>
    <dgm:pt modelId="{F32BE4A3-FD26-48CC-8B48-5948DD899BF2}" type="sibTrans" cxnId="{82C7D546-1661-41BB-90F1-1079E2049D00}">
      <dgm:prSet/>
      <dgm:spPr/>
      <dgm:t>
        <a:bodyPr/>
        <a:lstStyle/>
        <a:p>
          <a:endParaRPr lang="en-US"/>
        </a:p>
      </dgm:t>
    </dgm:pt>
    <dgm:pt modelId="{EC4AF403-37DC-42F2-9DDF-E6F69BE22EFD}">
      <dgm:prSet/>
      <dgm:spPr/>
      <dgm:t>
        <a:bodyPr/>
        <a:lstStyle/>
        <a:p>
          <a:r>
            <a:rPr lang="en-US"/>
            <a:t>Establishes which country’s laws will govern the agreement and how disputes will be resolved.</a:t>
          </a:r>
        </a:p>
      </dgm:t>
    </dgm:pt>
    <dgm:pt modelId="{0BE57AC1-BC81-486F-86F1-1802BC032937}" type="parTrans" cxnId="{406D9B5F-11CF-4296-9AEA-FD563B88B2DD}">
      <dgm:prSet/>
      <dgm:spPr/>
      <dgm:t>
        <a:bodyPr/>
        <a:lstStyle/>
        <a:p>
          <a:endParaRPr lang="en-US"/>
        </a:p>
      </dgm:t>
    </dgm:pt>
    <dgm:pt modelId="{244D9D34-8C30-40D4-B17E-093D62361CF3}" type="sibTrans" cxnId="{406D9B5F-11CF-4296-9AEA-FD563B88B2DD}">
      <dgm:prSet/>
      <dgm:spPr/>
      <dgm:t>
        <a:bodyPr/>
        <a:lstStyle/>
        <a:p>
          <a:endParaRPr lang="en-US"/>
        </a:p>
      </dgm:t>
    </dgm:pt>
    <dgm:pt modelId="{BD2B324D-FB8F-49D2-9E0E-BF0034902752}">
      <dgm:prSet/>
      <dgm:spPr/>
      <dgm:t>
        <a:bodyPr/>
        <a:lstStyle/>
        <a:p>
          <a:r>
            <a:rPr lang="en-US"/>
            <a:t>Example:</a:t>
          </a:r>
        </a:p>
      </dgm:t>
    </dgm:pt>
    <dgm:pt modelId="{D0CA8825-61B9-4BCF-937D-B234920FDA0E}" type="parTrans" cxnId="{153E94AB-E6B6-48ED-82FC-A6C0D6BB70C2}">
      <dgm:prSet/>
      <dgm:spPr/>
      <dgm:t>
        <a:bodyPr/>
        <a:lstStyle/>
        <a:p>
          <a:endParaRPr lang="en-US"/>
        </a:p>
      </dgm:t>
    </dgm:pt>
    <dgm:pt modelId="{F51C82D7-3077-42D4-A7A8-2FA92E4D7909}" type="sibTrans" cxnId="{153E94AB-E6B6-48ED-82FC-A6C0D6BB70C2}">
      <dgm:prSet/>
      <dgm:spPr/>
      <dgm:t>
        <a:bodyPr/>
        <a:lstStyle/>
        <a:p>
          <a:endParaRPr lang="en-US"/>
        </a:p>
      </dgm:t>
    </dgm:pt>
    <dgm:pt modelId="{B0F63FBA-EC03-4252-B667-AE38FA16C702}">
      <dgm:prSet/>
      <dgm:spPr/>
      <dgm:t>
        <a:bodyPr/>
        <a:lstStyle/>
        <a:p>
          <a:r>
            <a:rPr lang="en-US"/>
            <a:t>"This agreement is governed by the laws of [COUNTRY], and disputes will be resolved in the courts of [CITY]."</a:t>
          </a:r>
        </a:p>
      </dgm:t>
    </dgm:pt>
    <dgm:pt modelId="{041F7005-B63A-403D-90BA-8FD17C75F4FA}" type="parTrans" cxnId="{973FBC78-EF72-43A9-8909-D05A4EF155EA}">
      <dgm:prSet/>
      <dgm:spPr/>
      <dgm:t>
        <a:bodyPr/>
        <a:lstStyle/>
        <a:p>
          <a:endParaRPr lang="en-US"/>
        </a:p>
      </dgm:t>
    </dgm:pt>
    <dgm:pt modelId="{5931EF9D-6F8F-43A2-85A3-3E313D1080A3}" type="sibTrans" cxnId="{973FBC78-EF72-43A9-8909-D05A4EF155EA}">
      <dgm:prSet/>
      <dgm:spPr/>
      <dgm:t>
        <a:bodyPr/>
        <a:lstStyle/>
        <a:p>
          <a:endParaRPr lang="en-US"/>
        </a:p>
      </dgm:t>
    </dgm:pt>
    <dgm:pt modelId="{E4497766-2A3E-4210-8AF9-B4ADF992B0CF}" type="pres">
      <dgm:prSet presAssocID="{43D4AE49-76D4-4894-9C66-86A5A680A10F}" presName="root" presStyleCnt="0">
        <dgm:presLayoutVars>
          <dgm:dir/>
          <dgm:resizeHandles val="exact"/>
        </dgm:presLayoutVars>
      </dgm:prSet>
      <dgm:spPr/>
    </dgm:pt>
    <dgm:pt modelId="{1A1904EA-F725-462C-B32B-F8D613BB68DD}" type="pres">
      <dgm:prSet presAssocID="{43D4AE49-76D4-4894-9C66-86A5A680A10F}" presName="container" presStyleCnt="0">
        <dgm:presLayoutVars>
          <dgm:dir/>
          <dgm:resizeHandles val="exact"/>
        </dgm:presLayoutVars>
      </dgm:prSet>
      <dgm:spPr/>
    </dgm:pt>
    <dgm:pt modelId="{37A8659A-F29F-430B-A332-F818835D41F9}" type="pres">
      <dgm:prSet presAssocID="{108F44F0-57E5-4956-B9C1-D0F3A2954245}" presName="compNode" presStyleCnt="0"/>
      <dgm:spPr/>
    </dgm:pt>
    <dgm:pt modelId="{3BF80493-40E2-4CAE-BA6D-04BBFF18BF80}" type="pres">
      <dgm:prSet presAssocID="{108F44F0-57E5-4956-B9C1-D0F3A2954245}" presName="iconBgRect" presStyleLbl="bgShp" presStyleIdx="0" presStyleCnt="4"/>
      <dgm:spPr/>
    </dgm:pt>
    <dgm:pt modelId="{83128D8E-5D66-4DA1-B24E-2CD57A269540}" type="pres">
      <dgm:prSet presAssocID="{108F44F0-57E5-4956-B9C1-D0F3A295424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E18B03FD-C203-4D73-BFF5-12F38F65339E}" type="pres">
      <dgm:prSet presAssocID="{108F44F0-57E5-4956-B9C1-D0F3A2954245}" presName="spaceRect" presStyleCnt="0"/>
      <dgm:spPr/>
    </dgm:pt>
    <dgm:pt modelId="{DA4F94BB-2D85-4442-9AF4-AA209CD69806}" type="pres">
      <dgm:prSet presAssocID="{108F44F0-57E5-4956-B9C1-D0F3A2954245}" presName="textRect" presStyleLbl="revTx" presStyleIdx="0" presStyleCnt="4">
        <dgm:presLayoutVars>
          <dgm:chMax val="1"/>
          <dgm:chPref val="1"/>
        </dgm:presLayoutVars>
      </dgm:prSet>
      <dgm:spPr/>
    </dgm:pt>
    <dgm:pt modelId="{EAAB6788-D300-4195-9D55-702C6D9D2C3D}" type="pres">
      <dgm:prSet presAssocID="{F32BE4A3-FD26-48CC-8B48-5948DD899BF2}" presName="sibTrans" presStyleLbl="sibTrans2D1" presStyleIdx="0" presStyleCnt="0"/>
      <dgm:spPr/>
    </dgm:pt>
    <dgm:pt modelId="{D24C0135-B8CD-4A85-8D5C-48A8E9F0E493}" type="pres">
      <dgm:prSet presAssocID="{EC4AF403-37DC-42F2-9DDF-E6F69BE22EFD}" presName="compNode" presStyleCnt="0"/>
      <dgm:spPr/>
    </dgm:pt>
    <dgm:pt modelId="{FFFF0B6B-19D6-4D61-8772-2292A027BF62}" type="pres">
      <dgm:prSet presAssocID="{EC4AF403-37DC-42F2-9DDF-E6F69BE22EFD}" presName="iconBgRect" presStyleLbl="bgShp" presStyleIdx="1" presStyleCnt="4"/>
      <dgm:spPr/>
    </dgm:pt>
    <dgm:pt modelId="{CB575635-D92A-475D-BB7C-961D586A7C21}" type="pres">
      <dgm:prSet presAssocID="{EC4AF403-37DC-42F2-9DDF-E6F69BE22EFD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47C226F6-B5D3-4301-8BFB-2BBEB590126F}" type="pres">
      <dgm:prSet presAssocID="{EC4AF403-37DC-42F2-9DDF-E6F69BE22EFD}" presName="spaceRect" presStyleCnt="0"/>
      <dgm:spPr/>
    </dgm:pt>
    <dgm:pt modelId="{E3E6ECD5-B208-45E3-BA0C-9B1DAA9EDE16}" type="pres">
      <dgm:prSet presAssocID="{EC4AF403-37DC-42F2-9DDF-E6F69BE22EFD}" presName="textRect" presStyleLbl="revTx" presStyleIdx="1" presStyleCnt="4">
        <dgm:presLayoutVars>
          <dgm:chMax val="1"/>
          <dgm:chPref val="1"/>
        </dgm:presLayoutVars>
      </dgm:prSet>
      <dgm:spPr/>
    </dgm:pt>
    <dgm:pt modelId="{17F1770F-B8E8-4B04-AFBE-E6A306C931BD}" type="pres">
      <dgm:prSet presAssocID="{244D9D34-8C30-40D4-B17E-093D62361CF3}" presName="sibTrans" presStyleLbl="sibTrans2D1" presStyleIdx="0" presStyleCnt="0"/>
      <dgm:spPr/>
    </dgm:pt>
    <dgm:pt modelId="{7FA54E40-9254-474E-90DB-50DD27DC8079}" type="pres">
      <dgm:prSet presAssocID="{BD2B324D-FB8F-49D2-9E0E-BF0034902752}" presName="compNode" presStyleCnt="0"/>
      <dgm:spPr/>
    </dgm:pt>
    <dgm:pt modelId="{6EE91937-392C-44BA-9DEC-12740C89CEEB}" type="pres">
      <dgm:prSet presAssocID="{BD2B324D-FB8F-49D2-9E0E-BF0034902752}" presName="iconBgRect" presStyleLbl="bgShp" presStyleIdx="2" presStyleCnt="4"/>
      <dgm:spPr/>
    </dgm:pt>
    <dgm:pt modelId="{B809D81B-77F4-4E11-BAE4-E4CD548CD49E}" type="pres">
      <dgm:prSet presAssocID="{BD2B324D-FB8F-49D2-9E0E-BF0034902752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55F7B5F6-50EE-4B0B-A15C-E6C52AD39043}" type="pres">
      <dgm:prSet presAssocID="{BD2B324D-FB8F-49D2-9E0E-BF0034902752}" presName="spaceRect" presStyleCnt="0"/>
      <dgm:spPr/>
    </dgm:pt>
    <dgm:pt modelId="{42EFF5C5-252D-499D-BD6F-6F9806CB2179}" type="pres">
      <dgm:prSet presAssocID="{BD2B324D-FB8F-49D2-9E0E-BF0034902752}" presName="textRect" presStyleLbl="revTx" presStyleIdx="2" presStyleCnt="4">
        <dgm:presLayoutVars>
          <dgm:chMax val="1"/>
          <dgm:chPref val="1"/>
        </dgm:presLayoutVars>
      </dgm:prSet>
      <dgm:spPr/>
    </dgm:pt>
    <dgm:pt modelId="{7FC4A0AF-EB39-4DC4-9F22-3CD81548CE84}" type="pres">
      <dgm:prSet presAssocID="{F51C82D7-3077-42D4-A7A8-2FA92E4D7909}" presName="sibTrans" presStyleLbl="sibTrans2D1" presStyleIdx="0" presStyleCnt="0"/>
      <dgm:spPr/>
    </dgm:pt>
    <dgm:pt modelId="{B1C6A85F-1320-4548-9243-7569B8300F3D}" type="pres">
      <dgm:prSet presAssocID="{B0F63FBA-EC03-4252-B667-AE38FA16C702}" presName="compNode" presStyleCnt="0"/>
      <dgm:spPr/>
    </dgm:pt>
    <dgm:pt modelId="{877C080C-5C19-4C0D-969C-5178AECB6F87}" type="pres">
      <dgm:prSet presAssocID="{B0F63FBA-EC03-4252-B667-AE38FA16C702}" presName="iconBgRect" presStyleLbl="bgShp" presStyleIdx="3" presStyleCnt="4"/>
      <dgm:spPr/>
    </dgm:pt>
    <dgm:pt modelId="{8601A236-B89D-40E2-A5F1-3C1EED5405BC}" type="pres">
      <dgm:prSet presAssocID="{B0F63FBA-EC03-4252-B667-AE38FA16C702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BC8FFDF3-F0CB-4CDF-A863-FB1D932300F4}" type="pres">
      <dgm:prSet presAssocID="{B0F63FBA-EC03-4252-B667-AE38FA16C702}" presName="spaceRect" presStyleCnt="0"/>
      <dgm:spPr/>
    </dgm:pt>
    <dgm:pt modelId="{668B9ADC-1969-472F-A0BD-B6DF6F2ED266}" type="pres">
      <dgm:prSet presAssocID="{B0F63FBA-EC03-4252-B667-AE38FA16C702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C36A4516-F7D9-44B4-9476-7135DE971293}" type="presOf" srcId="{EC4AF403-37DC-42F2-9DDF-E6F69BE22EFD}" destId="{E3E6ECD5-B208-45E3-BA0C-9B1DAA9EDE16}" srcOrd="0" destOrd="0" presId="urn:microsoft.com/office/officeart/2018/2/layout/IconCircleList"/>
    <dgm:cxn modelId="{41F9DF3C-913B-4FE5-801D-047547859221}" type="presOf" srcId="{F51C82D7-3077-42D4-A7A8-2FA92E4D7909}" destId="{7FC4A0AF-EB39-4DC4-9F22-3CD81548CE84}" srcOrd="0" destOrd="0" presId="urn:microsoft.com/office/officeart/2018/2/layout/IconCircleList"/>
    <dgm:cxn modelId="{4813D240-466A-4C9D-9D08-9654D812834E}" type="presOf" srcId="{BD2B324D-FB8F-49D2-9E0E-BF0034902752}" destId="{42EFF5C5-252D-499D-BD6F-6F9806CB2179}" srcOrd="0" destOrd="0" presId="urn:microsoft.com/office/officeart/2018/2/layout/IconCircleList"/>
    <dgm:cxn modelId="{FC939F42-903B-4591-AA9C-F1B30DD1944A}" type="presOf" srcId="{F32BE4A3-FD26-48CC-8B48-5948DD899BF2}" destId="{EAAB6788-D300-4195-9D55-702C6D9D2C3D}" srcOrd="0" destOrd="0" presId="urn:microsoft.com/office/officeart/2018/2/layout/IconCircleList"/>
    <dgm:cxn modelId="{82C7D546-1661-41BB-90F1-1079E2049D00}" srcId="{43D4AE49-76D4-4894-9C66-86A5A680A10F}" destId="{108F44F0-57E5-4956-B9C1-D0F3A2954245}" srcOrd="0" destOrd="0" parTransId="{22CB4BAF-DC73-4182-BD35-145B05105E15}" sibTransId="{F32BE4A3-FD26-48CC-8B48-5948DD899BF2}"/>
    <dgm:cxn modelId="{55838B55-CF56-4E8A-B886-ECEB29B13895}" type="presOf" srcId="{B0F63FBA-EC03-4252-B667-AE38FA16C702}" destId="{668B9ADC-1969-472F-A0BD-B6DF6F2ED266}" srcOrd="0" destOrd="0" presId="urn:microsoft.com/office/officeart/2018/2/layout/IconCircleList"/>
    <dgm:cxn modelId="{406D9B5F-11CF-4296-9AEA-FD563B88B2DD}" srcId="{43D4AE49-76D4-4894-9C66-86A5A680A10F}" destId="{EC4AF403-37DC-42F2-9DDF-E6F69BE22EFD}" srcOrd="1" destOrd="0" parTransId="{0BE57AC1-BC81-486F-86F1-1802BC032937}" sibTransId="{244D9D34-8C30-40D4-B17E-093D62361CF3}"/>
    <dgm:cxn modelId="{9DC94E64-F095-40DA-8166-B240D9424B7E}" type="presOf" srcId="{43D4AE49-76D4-4894-9C66-86A5A680A10F}" destId="{E4497766-2A3E-4210-8AF9-B4ADF992B0CF}" srcOrd="0" destOrd="0" presId="urn:microsoft.com/office/officeart/2018/2/layout/IconCircleList"/>
    <dgm:cxn modelId="{65526177-D208-4B39-871B-E0A41BE3CE8E}" type="presOf" srcId="{108F44F0-57E5-4956-B9C1-D0F3A2954245}" destId="{DA4F94BB-2D85-4442-9AF4-AA209CD69806}" srcOrd="0" destOrd="0" presId="urn:microsoft.com/office/officeart/2018/2/layout/IconCircleList"/>
    <dgm:cxn modelId="{973FBC78-EF72-43A9-8909-D05A4EF155EA}" srcId="{43D4AE49-76D4-4894-9C66-86A5A680A10F}" destId="{B0F63FBA-EC03-4252-B667-AE38FA16C702}" srcOrd="3" destOrd="0" parTransId="{041F7005-B63A-403D-90BA-8FD17C75F4FA}" sibTransId="{5931EF9D-6F8F-43A2-85A3-3E313D1080A3}"/>
    <dgm:cxn modelId="{153E94AB-E6B6-48ED-82FC-A6C0D6BB70C2}" srcId="{43D4AE49-76D4-4894-9C66-86A5A680A10F}" destId="{BD2B324D-FB8F-49D2-9E0E-BF0034902752}" srcOrd="2" destOrd="0" parTransId="{D0CA8825-61B9-4BCF-937D-B234920FDA0E}" sibTransId="{F51C82D7-3077-42D4-A7A8-2FA92E4D7909}"/>
    <dgm:cxn modelId="{39B206ED-BACB-440D-9615-87BEDB708407}" type="presOf" srcId="{244D9D34-8C30-40D4-B17E-093D62361CF3}" destId="{17F1770F-B8E8-4B04-AFBE-E6A306C931BD}" srcOrd="0" destOrd="0" presId="urn:microsoft.com/office/officeart/2018/2/layout/IconCircleList"/>
    <dgm:cxn modelId="{A04DF1CA-A987-4FB6-8BB1-618B4005D6CA}" type="presParOf" srcId="{E4497766-2A3E-4210-8AF9-B4ADF992B0CF}" destId="{1A1904EA-F725-462C-B32B-F8D613BB68DD}" srcOrd="0" destOrd="0" presId="urn:microsoft.com/office/officeart/2018/2/layout/IconCircleList"/>
    <dgm:cxn modelId="{5521BA30-CEB0-48A7-9D26-068E652852EE}" type="presParOf" srcId="{1A1904EA-F725-462C-B32B-F8D613BB68DD}" destId="{37A8659A-F29F-430B-A332-F818835D41F9}" srcOrd="0" destOrd="0" presId="urn:microsoft.com/office/officeart/2018/2/layout/IconCircleList"/>
    <dgm:cxn modelId="{6ED2FAA8-6B65-4193-8BC8-03F4B4BE038C}" type="presParOf" srcId="{37A8659A-F29F-430B-A332-F818835D41F9}" destId="{3BF80493-40E2-4CAE-BA6D-04BBFF18BF80}" srcOrd="0" destOrd="0" presId="urn:microsoft.com/office/officeart/2018/2/layout/IconCircleList"/>
    <dgm:cxn modelId="{DE2A48AE-B388-47F1-A783-8640CCC2F3D3}" type="presParOf" srcId="{37A8659A-F29F-430B-A332-F818835D41F9}" destId="{83128D8E-5D66-4DA1-B24E-2CD57A269540}" srcOrd="1" destOrd="0" presId="urn:microsoft.com/office/officeart/2018/2/layout/IconCircleList"/>
    <dgm:cxn modelId="{4342CF04-0EB0-43C1-990E-8EB24D6275A6}" type="presParOf" srcId="{37A8659A-F29F-430B-A332-F818835D41F9}" destId="{E18B03FD-C203-4D73-BFF5-12F38F65339E}" srcOrd="2" destOrd="0" presId="urn:microsoft.com/office/officeart/2018/2/layout/IconCircleList"/>
    <dgm:cxn modelId="{E999E778-D905-4E61-A03C-D1A1F9EC62EE}" type="presParOf" srcId="{37A8659A-F29F-430B-A332-F818835D41F9}" destId="{DA4F94BB-2D85-4442-9AF4-AA209CD69806}" srcOrd="3" destOrd="0" presId="urn:microsoft.com/office/officeart/2018/2/layout/IconCircleList"/>
    <dgm:cxn modelId="{6721E0AB-8250-47AD-92DA-D7BD9933F99C}" type="presParOf" srcId="{1A1904EA-F725-462C-B32B-F8D613BB68DD}" destId="{EAAB6788-D300-4195-9D55-702C6D9D2C3D}" srcOrd="1" destOrd="0" presId="urn:microsoft.com/office/officeart/2018/2/layout/IconCircleList"/>
    <dgm:cxn modelId="{6D9521E6-8A80-403A-8601-0E8AA3D6B5EF}" type="presParOf" srcId="{1A1904EA-F725-462C-B32B-F8D613BB68DD}" destId="{D24C0135-B8CD-4A85-8D5C-48A8E9F0E493}" srcOrd="2" destOrd="0" presId="urn:microsoft.com/office/officeart/2018/2/layout/IconCircleList"/>
    <dgm:cxn modelId="{52B4AA75-4C1F-4D4C-9FDF-7F0A99BDA0B4}" type="presParOf" srcId="{D24C0135-B8CD-4A85-8D5C-48A8E9F0E493}" destId="{FFFF0B6B-19D6-4D61-8772-2292A027BF62}" srcOrd="0" destOrd="0" presId="urn:microsoft.com/office/officeart/2018/2/layout/IconCircleList"/>
    <dgm:cxn modelId="{E73BE623-809B-4411-8BCF-35102ECB0295}" type="presParOf" srcId="{D24C0135-B8CD-4A85-8D5C-48A8E9F0E493}" destId="{CB575635-D92A-475D-BB7C-961D586A7C21}" srcOrd="1" destOrd="0" presId="urn:microsoft.com/office/officeart/2018/2/layout/IconCircleList"/>
    <dgm:cxn modelId="{850BC390-3753-43F0-8616-F0C07610BEFD}" type="presParOf" srcId="{D24C0135-B8CD-4A85-8D5C-48A8E9F0E493}" destId="{47C226F6-B5D3-4301-8BFB-2BBEB590126F}" srcOrd="2" destOrd="0" presId="urn:microsoft.com/office/officeart/2018/2/layout/IconCircleList"/>
    <dgm:cxn modelId="{474440D5-0C54-4EF8-AE6C-829EAF4D5692}" type="presParOf" srcId="{D24C0135-B8CD-4A85-8D5C-48A8E9F0E493}" destId="{E3E6ECD5-B208-45E3-BA0C-9B1DAA9EDE16}" srcOrd="3" destOrd="0" presId="urn:microsoft.com/office/officeart/2018/2/layout/IconCircleList"/>
    <dgm:cxn modelId="{C9FA2EF7-40AA-4696-BAEE-F62532D93EFE}" type="presParOf" srcId="{1A1904EA-F725-462C-B32B-F8D613BB68DD}" destId="{17F1770F-B8E8-4B04-AFBE-E6A306C931BD}" srcOrd="3" destOrd="0" presId="urn:microsoft.com/office/officeart/2018/2/layout/IconCircleList"/>
    <dgm:cxn modelId="{935192A3-0012-4077-B402-562A402F7E36}" type="presParOf" srcId="{1A1904EA-F725-462C-B32B-F8D613BB68DD}" destId="{7FA54E40-9254-474E-90DB-50DD27DC8079}" srcOrd="4" destOrd="0" presId="urn:microsoft.com/office/officeart/2018/2/layout/IconCircleList"/>
    <dgm:cxn modelId="{5CCD176A-A0C4-4C81-B4D6-C352EC20D361}" type="presParOf" srcId="{7FA54E40-9254-474E-90DB-50DD27DC8079}" destId="{6EE91937-392C-44BA-9DEC-12740C89CEEB}" srcOrd="0" destOrd="0" presId="urn:microsoft.com/office/officeart/2018/2/layout/IconCircleList"/>
    <dgm:cxn modelId="{5B1478BF-FA58-45AB-95D7-8AA5DCB42DAF}" type="presParOf" srcId="{7FA54E40-9254-474E-90DB-50DD27DC8079}" destId="{B809D81B-77F4-4E11-BAE4-E4CD548CD49E}" srcOrd="1" destOrd="0" presId="urn:microsoft.com/office/officeart/2018/2/layout/IconCircleList"/>
    <dgm:cxn modelId="{327D0AFE-E35B-4DEA-8672-2DA6469015D0}" type="presParOf" srcId="{7FA54E40-9254-474E-90DB-50DD27DC8079}" destId="{55F7B5F6-50EE-4B0B-A15C-E6C52AD39043}" srcOrd="2" destOrd="0" presId="urn:microsoft.com/office/officeart/2018/2/layout/IconCircleList"/>
    <dgm:cxn modelId="{878EBEA2-9D62-4244-9CEE-7EAFE31BFE21}" type="presParOf" srcId="{7FA54E40-9254-474E-90DB-50DD27DC8079}" destId="{42EFF5C5-252D-499D-BD6F-6F9806CB2179}" srcOrd="3" destOrd="0" presId="urn:microsoft.com/office/officeart/2018/2/layout/IconCircleList"/>
    <dgm:cxn modelId="{48E61B9C-67ED-4C00-BA08-03D8C6F9AAE0}" type="presParOf" srcId="{1A1904EA-F725-462C-B32B-F8D613BB68DD}" destId="{7FC4A0AF-EB39-4DC4-9F22-3CD81548CE84}" srcOrd="5" destOrd="0" presId="urn:microsoft.com/office/officeart/2018/2/layout/IconCircleList"/>
    <dgm:cxn modelId="{29818D18-C9F0-479F-8193-C27EF002FEEF}" type="presParOf" srcId="{1A1904EA-F725-462C-B32B-F8D613BB68DD}" destId="{B1C6A85F-1320-4548-9243-7569B8300F3D}" srcOrd="6" destOrd="0" presId="urn:microsoft.com/office/officeart/2018/2/layout/IconCircleList"/>
    <dgm:cxn modelId="{058201DF-B48A-4223-A43F-029D21FBC30A}" type="presParOf" srcId="{B1C6A85F-1320-4548-9243-7569B8300F3D}" destId="{877C080C-5C19-4C0D-969C-5178AECB6F87}" srcOrd="0" destOrd="0" presId="urn:microsoft.com/office/officeart/2018/2/layout/IconCircleList"/>
    <dgm:cxn modelId="{579E1F27-7A53-4938-AB45-4CEB954538FC}" type="presParOf" srcId="{B1C6A85F-1320-4548-9243-7569B8300F3D}" destId="{8601A236-B89D-40E2-A5F1-3C1EED5405BC}" srcOrd="1" destOrd="0" presId="urn:microsoft.com/office/officeart/2018/2/layout/IconCircleList"/>
    <dgm:cxn modelId="{CCE48F75-B6B0-4235-9A4E-6168BF52E1EB}" type="presParOf" srcId="{B1C6A85F-1320-4548-9243-7569B8300F3D}" destId="{BC8FFDF3-F0CB-4CDF-A863-FB1D932300F4}" srcOrd="2" destOrd="0" presId="urn:microsoft.com/office/officeart/2018/2/layout/IconCircleList"/>
    <dgm:cxn modelId="{078286F3-8C7B-488F-85EC-A2263C739E21}" type="presParOf" srcId="{B1C6A85F-1320-4548-9243-7569B8300F3D}" destId="{668B9ADC-1969-472F-A0BD-B6DF6F2ED26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C2311F4-0A0D-479C-832A-E50DBE4584AC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732E52D-C9F3-417C-9E0D-A2660B77B5A4}">
      <dgm:prSet/>
      <dgm:spPr/>
      <dgm:t>
        <a:bodyPr/>
        <a:lstStyle/>
        <a:p>
          <a:r>
            <a:rPr lang="en-US"/>
            <a:t>Recap:</a:t>
          </a:r>
        </a:p>
      </dgm:t>
    </dgm:pt>
    <dgm:pt modelId="{24F663AB-5509-44E6-93CD-97F5A39B824F}" type="parTrans" cxnId="{A33C25EF-1021-4BBB-B64B-E8AC60207C64}">
      <dgm:prSet/>
      <dgm:spPr/>
      <dgm:t>
        <a:bodyPr/>
        <a:lstStyle/>
        <a:p>
          <a:endParaRPr lang="en-US"/>
        </a:p>
      </dgm:t>
    </dgm:pt>
    <dgm:pt modelId="{12A46554-BD28-46F7-9ED4-63D1C75F1437}" type="sibTrans" cxnId="{A33C25EF-1021-4BBB-B64B-E8AC60207C64}">
      <dgm:prSet/>
      <dgm:spPr/>
      <dgm:t>
        <a:bodyPr/>
        <a:lstStyle/>
        <a:p>
          <a:endParaRPr lang="en-US"/>
        </a:p>
      </dgm:t>
    </dgm:pt>
    <dgm:pt modelId="{AFA18498-2153-4517-B986-9A6E6EF58C71}">
      <dgm:prSet/>
      <dgm:spPr/>
      <dgm:t>
        <a:bodyPr/>
        <a:lstStyle/>
        <a:p>
          <a:r>
            <a:rPr lang="en-US"/>
            <a:t>We’ve covered the main sections of the agreement and their importance.</a:t>
          </a:r>
        </a:p>
      </dgm:t>
    </dgm:pt>
    <dgm:pt modelId="{424FDDA0-627F-492F-82DB-5B8B348749F5}" type="parTrans" cxnId="{83E04282-CF64-40DA-BE8A-0146C0591279}">
      <dgm:prSet/>
      <dgm:spPr/>
      <dgm:t>
        <a:bodyPr/>
        <a:lstStyle/>
        <a:p>
          <a:endParaRPr lang="en-US"/>
        </a:p>
      </dgm:t>
    </dgm:pt>
    <dgm:pt modelId="{B69AC1CB-BD69-4CD1-8568-F49CB9F67D44}" type="sibTrans" cxnId="{83E04282-CF64-40DA-BE8A-0146C0591279}">
      <dgm:prSet/>
      <dgm:spPr/>
      <dgm:t>
        <a:bodyPr/>
        <a:lstStyle/>
        <a:p>
          <a:endParaRPr lang="en-US"/>
        </a:p>
      </dgm:t>
    </dgm:pt>
    <dgm:pt modelId="{4FBE65CF-7D2A-4B50-8882-943BD08EE4B1}">
      <dgm:prSet/>
      <dgm:spPr/>
      <dgm:t>
        <a:bodyPr/>
        <a:lstStyle/>
        <a:p>
          <a:r>
            <a:rPr lang="en-US"/>
            <a:t>Each section serves a distinct role in protecting the interests of both parties.</a:t>
          </a:r>
        </a:p>
      </dgm:t>
    </dgm:pt>
    <dgm:pt modelId="{D521033F-80EF-486E-BC13-D837592F8171}" type="parTrans" cxnId="{0F7C3341-DB23-443D-90F0-5A933735922C}">
      <dgm:prSet/>
      <dgm:spPr/>
      <dgm:t>
        <a:bodyPr/>
        <a:lstStyle/>
        <a:p>
          <a:endParaRPr lang="en-US"/>
        </a:p>
      </dgm:t>
    </dgm:pt>
    <dgm:pt modelId="{9FA386A1-DC5D-4ED7-9A5E-D053207DFA2E}" type="sibTrans" cxnId="{0F7C3341-DB23-443D-90F0-5A933735922C}">
      <dgm:prSet/>
      <dgm:spPr/>
      <dgm:t>
        <a:bodyPr/>
        <a:lstStyle/>
        <a:p>
          <a:endParaRPr lang="en-US"/>
        </a:p>
      </dgm:t>
    </dgm:pt>
    <dgm:pt modelId="{9FB9F3D2-3F34-4C4B-A928-72BCBB681673}">
      <dgm:prSet/>
      <dgm:spPr/>
      <dgm:t>
        <a:bodyPr/>
        <a:lstStyle/>
        <a:p>
          <a:r>
            <a:rPr lang="en-US"/>
            <a:t>Final Thought:</a:t>
          </a:r>
        </a:p>
      </dgm:t>
    </dgm:pt>
    <dgm:pt modelId="{88B48C10-C331-416B-8828-B8538DAA1C1A}" type="parTrans" cxnId="{6BD4BB43-5A09-4121-8338-4C0BEA13F0ED}">
      <dgm:prSet/>
      <dgm:spPr/>
      <dgm:t>
        <a:bodyPr/>
        <a:lstStyle/>
        <a:p>
          <a:endParaRPr lang="en-US"/>
        </a:p>
      </dgm:t>
    </dgm:pt>
    <dgm:pt modelId="{CE78688E-3D29-44BF-9E8C-B55B2A8E0945}" type="sibTrans" cxnId="{6BD4BB43-5A09-4121-8338-4C0BEA13F0ED}">
      <dgm:prSet/>
      <dgm:spPr/>
      <dgm:t>
        <a:bodyPr/>
        <a:lstStyle/>
        <a:p>
          <a:endParaRPr lang="en-US"/>
        </a:p>
      </dgm:t>
    </dgm:pt>
    <dgm:pt modelId="{49D74E7B-67F5-4F91-9CA8-529611CB5BF7}">
      <dgm:prSet/>
      <dgm:spPr/>
      <dgm:t>
        <a:bodyPr/>
        <a:lstStyle/>
        <a:p>
          <a:r>
            <a:rPr lang="en-US"/>
            <a:t>Understanding these sections is essential for drafting and negotiating clear, enforceable agreements.</a:t>
          </a:r>
        </a:p>
      </dgm:t>
    </dgm:pt>
    <dgm:pt modelId="{9B882E7B-9C1D-4EB1-9574-28219DA5867D}" type="parTrans" cxnId="{9BE0382D-1203-499F-89D0-19D1EBF59738}">
      <dgm:prSet/>
      <dgm:spPr/>
      <dgm:t>
        <a:bodyPr/>
        <a:lstStyle/>
        <a:p>
          <a:endParaRPr lang="en-US"/>
        </a:p>
      </dgm:t>
    </dgm:pt>
    <dgm:pt modelId="{C438F2A1-9974-43CB-919F-2E1151EF75E7}" type="sibTrans" cxnId="{9BE0382D-1203-499F-89D0-19D1EBF59738}">
      <dgm:prSet/>
      <dgm:spPr/>
      <dgm:t>
        <a:bodyPr/>
        <a:lstStyle/>
        <a:p>
          <a:endParaRPr lang="en-US"/>
        </a:p>
      </dgm:t>
    </dgm:pt>
    <dgm:pt modelId="{678A16AC-42D2-744F-A6C5-9CB7467E3AB1}" type="pres">
      <dgm:prSet presAssocID="{AC2311F4-0A0D-479C-832A-E50DBE4584AC}" presName="Name0" presStyleCnt="0">
        <dgm:presLayoutVars>
          <dgm:dir/>
          <dgm:animLvl val="lvl"/>
          <dgm:resizeHandles val="exact"/>
        </dgm:presLayoutVars>
      </dgm:prSet>
      <dgm:spPr/>
    </dgm:pt>
    <dgm:pt modelId="{B3183138-CCCD-674A-AADB-813646C23D18}" type="pres">
      <dgm:prSet presAssocID="{49D74E7B-67F5-4F91-9CA8-529611CB5BF7}" presName="boxAndChildren" presStyleCnt="0"/>
      <dgm:spPr/>
    </dgm:pt>
    <dgm:pt modelId="{E1C0585C-A3DA-BE41-A26E-9271C190D819}" type="pres">
      <dgm:prSet presAssocID="{49D74E7B-67F5-4F91-9CA8-529611CB5BF7}" presName="parentTextBox" presStyleLbl="node1" presStyleIdx="0" presStyleCnt="5"/>
      <dgm:spPr/>
    </dgm:pt>
    <dgm:pt modelId="{9DEEB358-A972-544F-BB86-BCEABF619BBC}" type="pres">
      <dgm:prSet presAssocID="{CE78688E-3D29-44BF-9E8C-B55B2A8E0945}" presName="sp" presStyleCnt="0"/>
      <dgm:spPr/>
    </dgm:pt>
    <dgm:pt modelId="{AF00AF10-B5A7-7849-B273-AC326AB8676D}" type="pres">
      <dgm:prSet presAssocID="{9FB9F3D2-3F34-4C4B-A928-72BCBB681673}" presName="arrowAndChildren" presStyleCnt="0"/>
      <dgm:spPr/>
    </dgm:pt>
    <dgm:pt modelId="{93C242E9-8753-504A-8602-BE4698567837}" type="pres">
      <dgm:prSet presAssocID="{9FB9F3D2-3F34-4C4B-A928-72BCBB681673}" presName="parentTextArrow" presStyleLbl="node1" presStyleIdx="1" presStyleCnt="5"/>
      <dgm:spPr/>
    </dgm:pt>
    <dgm:pt modelId="{524E806F-E59B-4C48-8F2E-9EEF41BF752E}" type="pres">
      <dgm:prSet presAssocID="{9FA386A1-DC5D-4ED7-9A5E-D053207DFA2E}" presName="sp" presStyleCnt="0"/>
      <dgm:spPr/>
    </dgm:pt>
    <dgm:pt modelId="{CA112B34-ADCF-FF48-B5C2-910F9F3A050E}" type="pres">
      <dgm:prSet presAssocID="{4FBE65CF-7D2A-4B50-8882-943BD08EE4B1}" presName="arrowAndChildren" presStyleCnt="0"/>
      <dgm:spPr/>
    </dgm:pt>
    <dgm:pt modelId="{9C370106-C111-6743-BA40-AF3962F17193}" type="pres">
      <dgm:prSet presAssocID="{4FBE65CF-7D2A-4B50-8882-943BD08EE4B1}" presName="parentTextArrow" presStyleLbl="node1" presStyleIdx="2" presStyleCnt="5"/>
      <dgm:spPr/>
    </dgm:pt>
    <dgm:pt modelId="{C3500CA3-EA2C-9F4D-9398-289B11DAE1BC}" type="pres">
      <dgm:prSet presAssocID="{B69AC1CB-BD69-4CD1-8568-F49CB9F67D44}" presName="sp" presStyleCnt="0"/>
      <dgm:spPr/>
    </dgm:pt>
    <dgm:pt modelId="{B2EC9D99-D3D1-7B4E-AFE7-6821FAB95B83}" type="pres">
      <dgm:prSet presAssocID="{AFA18498-2153-4517-B986-9A6E6EF58C71}" presName="arrowAndChildren" presStyleCnt="0"/>
      <dgm:spPr/>
    </dgm:pt>
    <dgm:pt modelId="{CF0042CB-DE86-B44E-AB4A-2176A76EF109}" type="pres">
      <dgm:prSet presAssocID="{AFA18498-2153-4517-B986-9A6E6EF58C71}" presName="parentTextArrow" presStyleLbl="node1" presStyleIdx="3" presStyleCnt="5"/>
      <dgm:spPr/>
    </dgm:pt>
    <dgm:pt modelId="{CA5CE9C3-C242-7C48-AF88-0DC694A40118}" type="pres">
      <dgm:prSet presAssocID="{12A46554-BD28-46F7-9ED4-63D1C75F1437}" presName="sp" presStyleCnt="0"/>
      <dgm:spPr/>
    </dgm:pt>
    <dgm:pt modelId="{E00B8662-608A-7747-A219-5F0AB854742B}" type="pres">
      <dgm:prSet presAssocID="{9732E52D-C9F3-417C-9E0D-A2660B77B5A4}" presName="arrowAndChildren" presStyleCnt="0"/>
      <dgm:spPr/>
    </dgm:pt>
    <dgm:pt modelId="{3BB36FAE-AF06-2E44-8991-59CE511C8200}" type="pres">
      <dgm:prSet presAssocID="{9732E52D-C9F3-417C-9E0D-A2660B77B5A4}" presName="parentTextArrow" presStyleLbl="node1" presStyleIdx="4" presStyleCnt="5"/>
      <dgm:spPr/>
    </dgm:pt>
  </dgm:ptLst>
  <dgm:cxnLst>
    <dgm:cxn modelId="{1BF6BA29-9854-C248-891E-0BFE5153245A}" type="presOf" srcId="{AFA18498-2153-4517-B986-9A6E6EF58C71}" destId="{CF0042CB-DE86-B44E-AB4A-2176A76EF109}" srcOrd="0" destOrd="0" presId="urn:microsoft.com/office/officeart/2005/8/layout/process4"/>
    <dgm:cxn modelId="{9BE0382D-1203-499F-89D0-19D1EBF59738}" srcId="{AC2311F4-0A0D-479C-832A-E50DBE4584AC}" destId="{49D74E7B-67F5-4F91-9CA8-529611CB5BF7}" srcOrd="4" destOrd="0" parTransId="{9B882E7B-9C1D-4EB1-9574-28219DA5867D}" sibTransId="{C438F2A1-9974-43CB-919F-2E1151EF75E7}"/>
    <dgm:cxn modelId="{5A532E36-C6C8-FE4B-9536-E44A33485F11}" type="presOf" srcId="{4FBE65CF-7D2A-4B50-8882-943BD08EE4B1}" destId="{9C370106-C111-6743-BA40-AF3962F17193}" srcOrd="0" destOrd="0" presId="urn:microsoft.com/office/officeart/2005/8/layout/process4"/>
    <dgm:cxn modelId="{0F7C3341-DB23-443D-90F0-5A933735922C}" srcId="{AC2311F4-0A0D-479C-832A-E50DBE4584AC}" destId="{4FBE65CF-7D2A-4B50-8882-943BD08EE4B1}" srcOrd="2" destOrd="0" parTransId="{D521033F-80EF-486E-BC13-D837592F8171}" sibTransId="{9FA386A1-DC5D-4ED7-9A5E-D053207DFA2E}"/>
    <dgm:cxn modelId="{6BD4BB43-5A09-4121-8338-4C0BEA13F0ED}" srcId="{AC2311F4-0A0D-479C-832A-E50DBE4584AC}" destId="{9FB9F3D2-3F34-4C4B-A928-72BCBB681673}" srcOrd="3" destOrd="0" parTransId="{88B48C10-C331-416B-8828-B8538DAA1C1A}" sibTransId="{CE78688E-3D29-44BF-9E8C-B55B2A8E0945}"/>
    <dgm:cxn modelId="{1B585377-B875-3346-B001-814329AF7063}" type="presOf" srcId="{9732E52D-C9F3-417C-9E0D-A2660B77B5A4}" destId="{3BB36FAE-AF06-2E44-8991-59CE511C8200}" srcOrd="0" destOrd="0" presId="urn:microsoft.com/office/officeart/2005/8/layout/process4"/>
    <dgm:cxn modelId="{83E04282-CF64-40DA-BE8A-0146C0591279}" srcId="{AC2311F4-0A0D-479C-832A-E50DBE4584AC}" destId="{AFA18498-2153-4517-B986-9A6E6EF58C71}" srcOrd="1" destOrd="0" parTransId="{424FDDA0-627F-492F-82DB-5B8B348749F5}" sibTransId="{B69AC1CB-BD69-4CD1-8568-F49CB9F67D44}"/>
    <dgm:cxn modelId="{88D8AFC4-B420-8341-A39B-F56832DA94A8}" type="presOf" srcId="{9FB9F3D2-3F34-4C4B-A928-72BCBB681673}" destId="{93C242E9-8753-504A-8602-BE4698567837}" srcOrd="0" destOrd="0" presId="urn:microsoft.com/office/officeart/2005/8/layout/process4"/>
    <dgm:cxn modelId="{90DFC5E2-C698-A946-B409-9D5887A3FD73}" type="presOf" srcId="{AC2311F4-0A0D-479C-832A-E50DBE4584AC}" destId="{678A16AC-42D2-744F-A6C5-9CB7467E3AB1}" srcOrd="0" destOrd="0" presId="urn:microsoft.com/office/officeart/2005/8/layout/process4"/>
    <dgm:cxn modelId="{8E5299E9-D81C-274F-B563-3321FE02A270}" type="presOf" srcId="{49D74E7B-67F5-4F91-9CA8-529611CB5BF7}" destId="{E1C0585C-A3DA-BE41-A26E-9271C190D819}" srcOrd="0" destOrd="0" presId="urn:microsoft.com/office/officeart/2005/8/layout/process4"/>
    <dgm:cxn modelId="{A33C25EF-1021-4BBB-B64B-E8AC60207C64}" srcId="{AC2311F4-0A0D-479C-832A-E50DBE4584AC}" destId="{9732E52D-C9F3-417C-9E0D-A2660B77B5A4}" srcOrd="0" destOrd="0" parTransId="{24F663AB-5509-44E6-93CD-97F5A39B824F}" sibTransId="{12A46554-BD28-46F7-9ED4-63D1C75F1437}"/>
    <dgm:cxn modelId="{FFA76FEC-C79B-FD48-9F04-B88ADD903998}" type="presParOf" srcId="{678A16AC-42D2-744F-A6C5-9CB7467E3AB1}" destId="{B3183138-CCCD-674A-AADB-813646C23D18}" srcOrd="0" destOrd="0" presId="urn:microsoft.com/office/officeart/2005/8/layout/process4"/>
    <dgm:cxn modelId="{17F17BE0-7705-2D46-A18E-C366E31FF06E}" type="presParOf" srcId="{B3183138-CCCD-674A-AADB-813646C23D18}" destId="{E1C0585C-A3DA-BE41-A26E-9271C190D819}" srcOrd="0" destOrd="0" presId="urn:microsoft.com/office/officeart/2005/8/layout/process4"/>
    <dgm:cxn modelId="{8D97BEAA-8BD3-E047-808E-78975503B90F}" type="presParOf" srcId="{678A16AC-42D2-744F-A6C5-9CB7467E3AB1}" destId="{9DEEB358-A972-544F-BB86-BCEABF619BBC}" srcOrd="1" destOrd="0" presId="urn:microsoft.com/office/officeart/2005/8/layout/process4"/>
    <dgm:cxn modelId="{525B2EF4-8DAF-7D4A-941E-FCE4CB94AF75}" type="presParOf" srcId="{678A16AC-42D2-744F-A6C5-9CB7467E3AB1}" destId="{AF00AF10-B5A7-7849-B273-AC326AB8676D}" srcOrd="2" destOrd="0" presId="urn:microsoft.com/office/officeart/2005/8/layout/process4"/>
    <dgm:cxn modelId="{A9421A41-868F-CA46-BF00-0C08627C4192}" type="presParOf" srcId="{AF00AF10-B5A7-7849-B273-AC326AB8676D}" destId="{93C242E9-8753-504A-8602-BE4698567837}" srcOrd="0" destOrd="0" presId="urn:microsoft.com/office/officeart/2005/8/layout/process4"/>
    <dgm:cxn modelId="{69E77158-8A4A-A64A-B02F-736ABF01878F}" type="presParOf" srcId="{678A16AC-42D2-744F-A6C5-9CB7467E3AB1}" destId="{524E806F-E59B-4C48-8F2E-9EEF41BF752E}" srcOrd="3" destOrd="0" presId="urn:microsoft.com/office/officeart/2005/8/layout/process4"/>
    <dgm:cxn modelId="{6269BFCF-7C36-764B-98E3-65185EFF52F3}" type="presParOf" srcId="{678A16AC-42D2-744F-A6C5-9CB7467E3AB1}" destId="{CA112B34-ADCF-FF48-B5C2-910F9F3A050E}" srcOrd="4" destOrd="0" presId="urn:microsoft.com/office/officeart/2005/8/layout/process4"/>
    <dgm:cxn modelId="{ED8F9CBB-C2F7-9045-A001-665036EB8951}" type="presParOf" srcId="{CA112B34-ADCF-FF48-B5C2-910F9F3A050E}" destId="{9C370106-C111-6743-BA40-AF3962F17193}" srcOrd="0" destOrd="0" presId="urn:microsoft.com/office/officeart/2005/8/layout/process4"/>
    <dgm:cxn modelId="{BAC9B293-4F74-EF4B-B51B-42189802B32B}" type="presParOf" srcId="{678A16AC-42D2-744F-A6C5-9CB7467E3AB1}" destId="{C3500CA3-EA2C-9F4D-9398-289B11DAE1BC}" srcOrd="5" destOrd="0" presId="urn:microsoft.com/office/officeart/2005/8/layout/process4"/>
    <dgm:cxn modelId="{962DD32F-BD3E-3F43-9E59-B34F27F7D653}" type="presParOf" srcId="{678A16AC-42D2-744F-A6C5-9CB7467E3AB1}" destId="{B2EC9D99-D3D1-7B4E-AFE7-6821FAB95B83}" srcOrd="6" destOrd="0" presId="urn:microsoft.com/office/officeart/2005/8/layout/process4"/>
    <dgm:cxn modelId="{2FF0F221-D8FD-7847-A5EB-3D256CD3FA0C}" type="presParOf" srcId="{B2EC9D99-D3D1-7B4E-AFE7-6821FAB95B83}" destId="{CF0042CB-DE86-B44E-AB4A-2176A76EF109}" srcOrd="0" destOrd="0" presId="urn:microsoft.com/office/officeart/2005/8/layout/process4"/>
    <dgm:cxn modelId="{974BE2AF-9606-E445-A92F-2B93195382F8}" type="presParOf" srcId="{678A16AC-42D2-744F-A6C5-9CB7467E3AB1}" destId="{CA5CE9C3-C242-7C48-AF88-0DC694A40118}" srcOrd="7" destOrd="0" presId="urn:microsoft.com/office/officeart/2005/8/layout/process4"/>
    <dgm:cxn modelId="{5D3DE608-00CB-5A41-BDF9-8C7305A06789}" type="presParOf" srcId="{678A16AC-42D2-744F-A6C5-9CB7467E3AB1}" destId="{E00B8662-608A-7747-A219-5F0AB854742B}" srcOrd="8" destOrd="0" presId="urn:microsoft.com/office/officeart/2005/8/layout/process4"/>
    <dgm:cxn modelId="{031F7614-1D8D-D34F-9684-7A06A6EFBA19}" type="presParOf" srcId="{E00B8662-608A-7747-A219-5F0AB854742B}" destId="{3BB36FAE-AF06-2E44-8991-59CE511C820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A2868F-1549-B44D-A9FA-3110A22F25F4}">
      <dsp:nvSpPr>
        <dsp:cNvPr id="0" name=""/>
        <dsp:cNvSpPr/>
      </dsp:nvSpPr>
      <dsp:spPr>
        <a:xfrm>
          <a:off x="3624021" y="782855"/>
          <a:ext cx="6044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4456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10373" y="825399"/>
        <a:ext cx="31752" cy="6350"/>
      </dsp:txXfrm>
    </dsp:sp>
    <dsp:sp modelId="{CAD3BE6D-4253-9D41-8D07-128C3B212389}">
      <dsp:nvSpPr>
        <dsp:cNvPr id="0" name=""/>
        <dsp:cNvSpPr/>
      </dsp:nvSpPr>
      <dsp:spPr>
        <a:xfrm>
          <a:off x="864706" y="240"/>
          <a:ext cx="2761115" cy="16566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97" tIns="142018" rIns="135297" bIns="14201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Purpose:</a:t>
          </a:r>
        </a:p>
      </dsp:txBody>
      <dsp:txXfrm>
        <a:off x="864706" y="240"/>
        <a:ext cx="2761115" cy="1656669"/>
      </dsp:txXfrm>
    </dsp:sp>
    <dsp:sp modelId="{6303483E-0C9D-6649-AE27-F0D641B6A271}">
      <dsp:nvSpPr>
        <dsp:cNvPr id="0" name=""/>
        <dsp:cNvSpPr/>
      </dsp:nvSpPr>
      <dsp:spPr>
        <a:xfrm>
          <a:off x="2245264" y="1655109"/>
          <a:ext cx="3396171" cy="604456"/>
        </a:xfrm>
        <a:custGeom>
          <a:avLst/>
          <a:gdLst/>
          <a:ahLst/>
          <a:cxnLst/>
          <a:rect l="0" t="0" r="0" b="0"/>
          <a:pathLst>
            <a:path>
              <a:moveTo>
                <a:pt x="3396171" y="0"/>
              </a:moveTo>
              <a:lnTo>
                <a:pt x="3396171" y="319328"/>
              </a:lnTo>
              <a:lnTo>
                <a:pt x="0" y="319328"/>
              </a:lnTo>
              <a:lnTo>
                <a:pt x="0" y="604456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56974" y="1954162"/>
        <a:ext cx="172751" cy="6350"/>
      </dsp:txXfrm>
    </dsp:sp>
    <dsp:sp modelId="{F1722D9D-240B-FD44-A6A9-BD7FDD2FFCF3}">
      <dsp:nvSpPr>
        <dsp:cNvPr id="0" name=""/>
        <dsp:cNvSpPr/>
      </dsp:nvSpPr>
      <dsp:spPr>
        <a:xfrm>
          <a:off x="4260878" y="240"/>
          <a:ext cx="2761115" cy="16566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97" tIns="142018" rIns="135297" bIns="14201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The consideration section explains what each party is agreeing to provide in exchange for the agreement.</a:t>
          </a:r>
        </a:p>
      </dsp:txBody>
      <dsp:txXfrm>
        <a:off x="4260878" y="240"/>
        <a:ext cx="2761115" cy="1656669"/>
      </dsp:txXfrm>
    </dsp:sp>
    <dsp:sp modelId="{7C03B33A-EEC4-8545-BDEF-F6F44B53C12E}">
      <dsp:nvSpPr>
        <dsp:cNvPr id="0" name=""/>
        <dsp:cNvSpPr/>
      </dsp:nvSpPr>
      <dsp:spPr>
        <a:xfrm>
          <a:off x="3624021" y="3074580"/>
          <a:ext cx="6044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4456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10373" y="3117125"/>
        <a:ext cx="31752" cy="6350"/>
      </dsp:txXfrm>
    </dsp:sp>
    <dsp:sp modelId="{09A9BD6C-56E3-054B-A7B2-439FEDA372C5}">
      <dsp:nvSpPr>
        <dsp:cNvPr id="0" name=""/>
        <dsp:cNvSpPr/>
      </dsp:nvSpPr>
      <dsp:spPr>
        <a:xfrm>
          <a:off x="864706" y="2291966"/>
          <a:ext cx="2761115" cy="165666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97" tIns="142018" rIns="135297" bIns="14201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Example:</a:t>
          </a:r>
        </a:p>
      </dsp:txBody>
      <dsp:txXfrm>
        <a:off x="864706" y="2291966"/>
        <a:ext cx="2761115" cy="1656669"/>
      </dsp:txXfrm>
    </dsp:sp>
    <dsp:sp modelId="{2B8C7DD7-981F-C94C-995A-94E4A6E0BD1D}">
      <dsp:nvSpPr>
        <dsp:cNvPr id="0" name=""/>
        <dsp:cNvSpPr/>
      </dsp:nvSpPr>
      <dsp:spPr>
        <a:xfrm>
          <a:off x="4260878" y="2291966"/>
          <a:ext cx="2761115" cy="165666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97" tIns="142018" rIns="135297" bIns="14201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“[Party A] hereby engages [Party B] to provide [services], and [Party B] agrees to provide [type of services] under the terms of this agreement.”</a:t>
          </a:r>
        </a:p>
      </dsp:txBody>
      <dsp:txXfrm>
        <a:off x="4260878" y="2291966"/>
        <a:ext cx="2761115" cy="16566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73879E-4CE1-2940-9A30-0FB3679D02E8}">
      <dsp:nvSpPr>
        <dsp:cNvPr id="0" name=""/>
        <dsp:cNvSpPr/>
      </dsp:nvSpPr>
      <dsp:spPr>
        <a:xfrm>
          <a:off x="3624021" y="782855"/>
          <a:ext cx="6044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4456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10373" y="825399"/>
        <a:ext cx="31752" cy="6350"/>
      </dsp:txXfrm>
    </dsp:sp>
    <dsp:sp modelId="{41219F81-ABB5-D24F-9B77-AE64E86EBAF2}">
      <dsp:nvSpPr>
        <dsp:cNvPr id="0" name=""/>
        <dsp:cNvSpPr/>
      </dsp:nvSpPr>
      <dsp:spPr>
        <a:xfrm>
          <a:off x="864706" y="240"/>
          <a:ext cx="2761115" cy="16566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97" tIns="142018" rIns="135297" bIns="14201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Purpose:</a:t>
          </a:r>
        </a:p>
      </dsp:txBody>
      <dsp:txXfrm>
        <a:off x="864706" y="240"/>
        <a:ext cx="2761115" cy="1656669"/>
      </dsp:txXfrm>
    </dsp:sp>
    <dsp:sp modelId="{1932D3B1-1DFB-C94D-8F9D-F57AD2B63C54}">
      <dsp:nvSpPr>
        <dsp:cNvPr id="0" name=""/>
        <dsp:cNvSpPr/>
      </dsp:nvSpPr>
      <dsp:spPr>
        <a:xfrm>
          <a:off x="2245264" y="1655109"/>
          <a:ext cx="3396171" cy="604456"/>
        </a:xfrm>
        <a:custGeom>
          <a:avLst/>
          <a:gdLst/>
          <a:ahLst/>
          <a:cxnLst/>
          <a:rect l="0" t="0" r="0" b="0"/>
          <a:pathLst>
            <a:path>
              <a:moveTo>
                <a:pt x="3396171" y="0"/>
              </a:moveTo>
              <a:lnTo>
                <a:pt x="3396171" y="319328"/>
              </a:lnTo>
              <a:lnTo>
                <a:pt x="0" y="319328"/>
              </a:lnTo>
              <a:lnTo>
                <a:pt x="0" y="604456"/>
              </a:lnTo>
            </a:path>
          </a:pathLst>
        </a:custGeom>
        <a:noFill/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56974" y="1954162"/>
        <a:ext cx="172751" cy="6350"/>
      </dsp:txXfrm>
    </dsp:sp>
    <dsp:sp modelId="{5F76B1EA-E163-3644-AB1F-E4002672DB00}">
      <dsp:nvSpPr>
        <dsp:cNvPr id="0" name=""/>
        <dsp:cNvSpPr/>
      </dsp:nvSpPr>
      <dsp:spPr>
        <a:xfrm>
          <a:off x="4260878" y="240"/>
          <a:ext cx="2761115" cy="16566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97" tIns="142018" rIns="135297" bIns="14201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This section outlines the specific services to be provided and the scope of the agreement.</a:t>
          </a:r>
        </a:p>
      </dsp:txBody>
      <dsp:txXfrm>
        <a:off x="4260878" y="240"/>
        <a:ext cx="2761115" cy="1656669"/>
      </dsp:txXfrm>
    </dsp:sp>
    <dsp:sp modelId="{AA0EF4DB-75BE-1E4D-98FF-ECE9E90403BC}">
      <dsp:nvSpPr>
        <dsp:cNvPr id="0" name=""/>
        <dsp:cNvSpPr/>
      </dsp:nvSpPr>
      <dsp:spPr>
        <a:xfrm>
          <a:off x="3624021" y="3074580"/>
          <a:ext cx="6044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4456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10373" y="3117125"/>
        <a:ext cx="31752" cy="6350"/>
      </dsp:txXfrm>
    </dsp:sp>
    <dsp:sp modelId="{EF075D3A-CD32-304A-810E-98D5037C7C18}">
      <dsp:nvSpPr>
        <dsp:cNvPr id="0" name=""/>
        <dsp:cNvSpPr/>
      </dsp:nvSpPr>
      <dsp:spPr>
        <a:xfrm>
          <a:off x="864706" y="2291966"/>
          <a:ext cx="2761115" cy="165666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97" tIns="142018" rIns="135297" bIns="14201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Example:</a:t>
          </a:r>
        </a:p>
      </dsp:txBody>
      <dsp:txXfrm>
        <a:off x="864706" y="2291966"/>
        <a:ext cx="2761115" cy="1656669"/>
      </dsp:txXfrm>
    </dsp:sp>
    <dsp:sp modelId="{602733F5-53AB-9A4B-84DB-47312AFEFEA1}">
      <dsp:nvSpPr>
        <dsp:cNvPr id="0" name=""/>
        <dsp:cNvSpPr/>
      </dsp:nvSpPr>
      <dsp:spPr>
        <a:xfrm>
          <a:off x="4260878" y="2291966"/>
          <a:ext cx="2761115" cy="165666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97" tIns="142018" rIns="135297" bIns="14201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"[Party B] agrees to provide [scope of services] during the term of this agreement."</a:t>
          </a:r>
        </a:p>
      </dsp:txBody>
      <dsp:txXfrm>
        <a:off x="4260878" y="2291966"/>
        <a:ext cx="2761115" cy="16566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44FAEF-7DAE-284F-9169-8E6F738F7F72}">
      <dsp:nvSpPr>
        <dsp:cNvPr id="0" name=""/>
        <dsp:cNvSpPr/>
      </dsp:nvSpPr>
      <dsp:spPr>
        <a:xfrm>
          <a:off x="3624021" y="782855"/>
          <a:ext cx="6044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4456" y="45720"/>
              </a:lnTo>
            </a:path>
          </a:pathLst>
        </a:custGeom>
        <a:noFill/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10373" y="825399"/>
        <a:ext cx="31752" cy="6350"/>
      </dsp:txXfrm>
    </dsp:sp>
    <dsp:sp modelId="{50FD842C-9309-124E-8D3E-F9124DC55206}">
      <dsp:nvSpPr>
        <dsp:cNvPr id="0" name=""/>
        <dsp:cNvSpPr/>
      </dsp:nvSpPr>
      <dsp:spPr>
        <a:xfrm>
          <a:off x="864706" y="240"/>
          <a:ext cx="2761115" cy="16566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97" tIns="142018" rIns="135297" bIns="14201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Purpose:</a:t>
          </a:r>
        </a:p>
      </dsp:txBody>
      <dsp:txXfrm>
        <a:off x="864706" y="240"/>
        <a:ext cx="2761115" cy="1656669"/>
      </dsp:txXfrm>
    </dsp:sp>
    <dsp:sp modelId="{5182DF6F-8516-9643-B220-CAA20678C5E7}">
      <dsp:nvSpPr>
        <dsp:cNvPr id="0" name=""/>
        <dsp:cNvSpPr/>
      </dsp:nvSpPr>
      <dsp:spPr>
        <a:xfrm>
          <a:off x="2245264" y="1655109"/>
          <a:ext cx="3396171" cy="604456"/>
        </a:xfrm>
        <a:custGeom>
          <a:avLst/>
          <a:gdLst/>
          <a:ahLst/>
          <a:cxnLst/>
          <a:rect l="0" t="0" r="0" b="0"/>
          <a:pathLst>
            <a:path>
              <a:moveTo>
                <a:pt x="3396171" y="0"/>
              </a:moveTo>
              <a:lnTo>
                <a:pt x="3396171" y="319328"/>
              </a:lnTo>
              <a:lnTo>
                <a:pt x="0" y="319328"/>
              </a:lnTo>
              <a:lnTo>
                <a:pt x="0" y="604456"/>
              </a:lnTo>
            </a:path>
          </a:pathLst>
        </a:custGeom>
        <a:noFill/>
        <a:ln w="9525" cap="flat" cmpd="sng" algn="ctr">
          <a:solidFill>
            <a:schemeClr val="accent2">
              <a:hueOff val="2340760"/>
              <a:satOff val="-2919"/>
              <a:lumOff val="686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56974" y="1954162"/>
        <a:ext cx="172751" cy="6350"/>
      </dsp:txXfrm>
    </dsp:sp>
    <dsp:sp modelId="{A7786466-B59A-FA48-B824-AA6636EBF97D}">
      <dsp:nvSpPr>
        <dsp:cNvPr id="0" name=""/>
        <dsp:cNvSpPr/>
      </dsp:nvSpPr>
      <dsp:spPr>
        <a:xfrm>
          <a:off x="4260878" y="240"/>
          <a:ext cx="2761115" cy="1656669"/>
        </a:xfrm>
        <a:prstGeom prst="rect">
          <a:avLst/>
        </a:prstGeom>
        <a:solidFill>
          <a:schemeClr val="accent2">
            <a:hueOff val="1560507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97" tIns="142018" rIns="135297" bIns="14201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Defines how and when payment for the services will be made.</a:t>
          </a:r>
        </a:p>
      </dsp:txBody>
      <dsp:txXfrm>
        <a:off x="4260878" y="240"/>
        <a:ext cx="2761115" cy="1656669"/>
      </dsp:txXfrm>
    </dsp:sp>
    <dsp:sp modelId="{F9EA5CEF-D57F-BE47-B77C-1842920B4432}">
      <dsp:nvSpPr>
        <dsp:cNvPr id="0" name=""/>
        <dsp:cNvSpPr/>
      </dsp:nvSpPr>
      <dsp:spPr>
        <a:xfrm>
          <a:off x="3624021" y="3074580"/>
          <a:ext cx="6044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4456" y="45720"/>
              </a:lnTo>
            </a:path>
          </a:pathLst>
        </a:custGeom>
        <a:noFill/>
        <a:ln w="9525" cap="flat" cmpd="sng" algn="ctr">
          <a:solidFill>
            <a:schemeClr val="accent2">
              <a:hueOff val="4681520"/>
              <a:satOff val="-5839"/>
              <a:lumOff val="137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10373" y="3117125"/>
        <a:ext cx="31752" cy="6350"/>
      </dsp:txXfrm>
    </dsp:sp>
    <dsp:sp modelId="{A8F5B95F-C639-4441-BDBD-B3A60BA70793}">
      <dsp:nvSpPr>
        <dsp:cNvPr id="0" name=""/>
        <dsp:cNvSpPr/>
      </dsp:nvSpPr>
      <dsp:spPr>
        <a:xfrm>
          <a:off x="864706" y="2291966"/>
          <a:ext cx="2761115" cy="1656669"/>
        </a:xfrm>
        <a:prstGeom prst="rect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97" tIns="142018" rIns="135297" bIns="14201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Example:</a:t>
          </a:r>
        </a:p>
      </dsp:txBody>
      <dsp:txXfrm>
        <a:off x="864706" y="2291966"/>
        <a:ext cx="2761115" cy="1656669"/>
      </dsp:txXfrm>
    </dsp:sp>
    <dsp:sp modelId="{35A59D86-E16F-8641-A7D1-B5C09DFEDBA1}">
      <dsp:nvSpPr>
        <dsp:cNvPr id="0" name=""/>
        <dsp:cNvSpPr/>
      </dsp:nvSpPr>
      <dsp:spPr>
        <a:xfrm>
          <a:off x="4260878" y="2291966"/>
          <a:ext cx="2761115" cy="1656669"/>
        </a:xfrm>
        <a:prstGeom prst="rec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297" tIns="142018" rIns="135297" bIns="14201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"[Party A] agrees to pay [Party B] compensation based on arm’s-length negotiations for services rendered."</a:t>
          </a:r>
        </a:p>
      </dsp:txBody>
      <dsp:txXfrm>
        <a:off x="4260878" y="2291966"/>
        <a:ext cx="2761115" cy="165666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68F7D1-C3B4-467A-A090-AFADA2160371}">
      <dsp:nvSpPr>
        <dsp:cNvPr id="0" name=""/>
        <dsp:cNvSpPr/>
      </dsp:nvSpPr>
      <dsp:spPr>
        <a:xfrm>
          <a:off x="481140" y="1103361"/>
          <a:ext cx="783896" cy="78389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8C50BD-9E72-4390-A681-C062B0FA8B75}">
      <dsp:nvSpPr>
        <dsp:cNvPr id="0" name=""/>
        <dsp:cNvSpPr/>
      </dsp:nvSpPr>
      <dsp:spPr>
        <a:xfrm>
          <a:off x="2092" y="2148717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Purpose:</a:t>
          </a:r>
        </a:p>
      </dsp:txBody>
      <dsp:txXfrm>
        <a:off x="2092" y="2148717"/>
        <a:ext cx="1741992" cy="696796"/>
      </dsp:txXfrm>
    </dsp:sp>
    <dsp:sp modelId="{1869F97C-7C68-453D-BAC8-0578761197BC}">
      <dsp:nvSpPr>
        <dsp:cNvPr id="0" name=""/>
        <dsp:cNvSpPr/>
      </dsp:nvSpPr>
      <dsp:spPr>
        <a:xfrm>
          <a:off x="2527981" y="1103361"/>
          <a:ext cx="783896" cy="78389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E40592-59E2-47E0-84CD-36686DC72CE8}">
      <dsp:nvSpPr>
        <dsp:cNvPr id="0" name=""/>
        <dsp:cNvSpPr/>
      </dsp:nvSpPr>
      <dsp:spPr>
        <a:xfrm>
          <a:off x="2048933" y="2148717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States the length of time the agreement will be in effect.</a:t>
          </a:r>
        </a:p>
      </dsp:txBody>
      <dsp:txXfrm>
        <a:off x="2048933" y="2148717"/>
        <a:ext cx="1741992" cy="696796"/>
      </dsp:txXfrm>
    </dsp:sp>
    <dsp:sp modelId="{A861AAD0-6F5D-4BEF-AB56-21DDB79888B2}">
      <dsp:nvSpPr>
        <dsp:cNvPr id="0" name=""/>
        <dsp:cNvSpPr/>
      </dsp:nvSpPr>
      <dsp:spPr>
        <a:xfrm>
          <a:off x="4574822" y="1103361"/>
          <a:ext cx="783896" cy="78389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6D4D80-B859-463A-97EE-0684A0B2EF17}">
      <dsp:nvSpPr>
        <dsp:cNvPr id="0" name=""/>
        <dsp:cNvSpPr/>
      </dsp:nvSpPr>
      <dsp:spPr>
        <a:xfrm>
          <a:off x="4095774" y="2148717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Key Point:</a:t>
          </a:r>
        </a:p>
      </dsp:txBody>
      <dsp:txXfrm>
        <a:off x="4095774" y="2148717"/>
        <a:ext cx="1741992" cy="696796"/>
      </dsp:txXfrm>
    </dsp:sp>
    <dsp:sp modelId="{D4C55775-856E-404A-926D-DB83AF0B0F5E}">
      <dsp:nvSpPr>
        <dsp:cNvPr id="0" name=""/>
        <dsp:cNvSpPr/>
      </dsp:nvSpPr>
      <dsp:spPr>
        <a:xfrm>
          <a:off x="6621662" y="1103361"/>
          <a:ext cx="783896" cy="78389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431077-8A1F-4E2F-81F9-17A73F5CE7A3}">
      <dsp:nvSpPr>
        <dsp:cNvPr id="0" name=""/>
        <dsp:cNvSpPr/>
      </dsp:nvSpPr>
      <dsp:spPr>
        <a:xfrm>
          <a:off x="6142615" y="2148717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The agreement lasts for one year and automatically renews unless a party gives 30 days' notice of termination.</a:t>
          </a:r>
        </a:p>
      </dsp:txBody>
      <dsp:txXfrm>
        <a:off x="6142615" y="2148717"/>
        <a:ext cx="1741992" cy="69679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D1E84-A342-401E-A2B4-33D9AE2A9846}">
      <dsp:nvSpPr>
        <dsp:cNvPr id="0" name=""/>
        <dsp:cNvSpPr/>
      </dsp:nvSpPr>
      <dsp:spPr>
        <a:xfrm>
          <a:off x="0" y="2319"/>
          <a:ext cx="4683949" cy="11757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1BEB4F-84D2-4433-9138-C636C35F66A8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D81F48-7267-4657-BAC1-D7505C21C978}">
      <dsp:nvSpPr>
        <dsp:cNvPr id="0" name=""/>
        <dsp:cNvSpPr/>
      </dsp:nvSpPr>
      <dsp:spPr>
        <a:xfrm>
          <a:off x="1357965" y="231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Purpose:</a:t>
          </a:r>
        </a:p>
      </dsp:txBody>
      <dsp:txXfrm>
        <a:off x="1357965" y="2319"/>
        <a:ext cx="3325983" cy="1175727"/>
      </dsp:txXfrm>
    </dsp:sp>
    <dsp:sp modelId="{080B1CA1-1DA2-4DFD-B97A-B967971890CB}">
      <dsp:nvSpPr>
        <dsp:cNvPr id="0" name=""/>
        <dsp:cNvSpPr/>
      </dsp:nvSpPr>
      <dsp:spPr>
        <a:xfrm>
          <a:off x="0" y="1471979"/>
          <a:ext cx="4683949" cy="11757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E0FFAF-1985-4B60-8DDE-AF5836495E2D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963BBF-7AC8-4A75-9045-2AC5B3DEDEED}">
      <dsp:nvSpPr>
        <dsp:cNvPr id="0" name=""/>
        <dsp:cNvSpPr/>
      </dsp:nvSpPr>
      <dsp:spPr>
        <a:xfrm>
          <a:off x="1357965" y="147197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States that this document is the full and complete agreement between the parties and how amendments can be made.</a:t>
          </a:r>
        </a:p>
      </dsp:txBody>
      <dsp:txXfrm>
        <a:off x="1357965" y="1471979"/>
        <a:ext cx="3325983" cy="1175727"/>
      </dsp:txXfrm>
    </dsp:sp>
    <dsp:sp modelId="{53A9006C-277E-4C5F-BEE8-69DE8823A502}">
      <dsp:nvSpPr>
        <dsp:cNvPr id="0" name=""/>
        <dsp:cNvSpPr/>
      </dsp:nvSpPr>
      <dsp:spPr>
        <a:xfrm>
          <a:off x="0" y="2941639"/>
          <a:ext cx="4683949" cy="11757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F631ED-A1AA-4804-9926-78DB10FEE78B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A7CAEA-7AE1-4126-8E0F-C3A463D6B04E}">
      <dsp:nvSpPr>
        <dsp:cNvPr id="0" name=""/>
        <dsp:cNvSpPr/>
      </dsp:nvSpPr>
      <dsp:spPr>
        <a:xfrm>
          <a:off x="1357965" y="294163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Key Point:</a:t>
          </a:r>
        </a:p>
      </dsp:txBody>
      <dsp:txXfrm>
        <a:off x="1357965" y="2941639"/>
        <a:ext cx="3325983" cy="1175727"/>
      </dsp:txXfrm>
    </dsp:sp>
    <dsp:sp modelId="{027CF80F-3510-433E-9B47-EF473AC0B1C8}">
      <dsp:nvSpPr>
        <dsp:cNvPr id="0" name=""/>
        <dsp:cNvSpPr/>
      </dsp:nvSpPr>
      <dsp:spPr>
        <a:xfrm>
          <a:off x="0" y="4411299"/>
          <a:ext cx="4683949" cy="11757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E7A625-E786-4FDC-96B2-3F511C1D8604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B3ADC2-CEA0-4242-B86F-C31978BD98C1}">
      <dsp:nvSpPr>
        <dsp:cNvPr id="0" name=""/>
        <dsp:cNvSpPr/>
      </dsp:nvSpPr>
      <dsp:spPr>
        <a:xfrm>
          <a:off x="1357965" y="441129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No prior agreements are valid unless written into this document, and any changes must be in writing.</a:t>
          </a:r>
        </a:p>
      </dsp:txBody>
      <dsp:txXfrm>
        <a:off x="1357965" y="4411299"/>
        <a:ext cx="3325983" cy="11757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417D1C-FC53-4E8D-98B2-5236C8E27507}">
      <dsp:nvSpPr>
        <dsp:cNvPr id="0" name=""/>
        <dsp:cNvSpPr/>
      </dsp:nvSpPr>
      <dsp:spPr>
        <a:xfrm>
          <a:off x="0" y="1805"/>
          <a:ext cx="7886700" cy="91531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70DEFE-CA48-4F78-8BD1-395680627C3B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28E46-D527-439D-951A-E1F199715266}">
      <dsp:nvSpPr>
        <dsp:cNvPr id="0" name=""/>
        <dsp:cNvSpPr/>
      </dsp:nvSpPr>
      <dsp:spPr>
        <a:xfrm>
          <a:off x="1057183" y="1805"/>
          <a:ext cx="68295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Purpose:</a:t>
          </a:r>
        </a:p>
      </dsp:txBody>
      <dsp:txXfrm>
        <a:off x="1057183" y="1805"/>
        <a:ext cx="6829516" cy="915310"/>
      </dsp:txXfrm>
    </dsp:sp>
    <dsp:sp modelId="{A878DDD1-93B4-41C5-AECD-FD0B73D4EA2C}">
      <dsp:nvSpPr>
        <dsp:cNvPr id="0" name=""/>
        <dsp:cNvSpPr/>
      </dsp:nvSpPr>
      <dsp:spPr>
        <a:xfrm>
          <a:off x="0" y="1145944"/>
          <a:ext cx="7886700" cy="91531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7183E9-C68E-475E-B0B9-768AE66DE792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4C0548-4E93-4F05-8E99-6C87294F7D79}">
      <dsp:nvSpPr>
        <dsp:cNvPr id="0" name=""/>
        <dsp:cNvSpPr/>
      </dsp:nvSpPr>
      <dsp:spPr>
        <a:xfrm>
          <a:off x="1057183" y="1145944"/>
          <a:ext cx="68295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Defines circumstances under which parties are not liable for non-performance due to unforeseen events.</a:t>
          </a:r>
        </a:p>
      </dsp:txBody>
      <dsp:txXfrm>
        <a:off x="1057183" y="1145944"/>
        <a:ext cx="6829516" cy="915310"/>
      </dsp:txXfrm>
    </dsp:sp>
    <dsp:sp modelId="{A03DFE3F-2E32-4405-96E0-1891CE168696}">
      <dsp:nvSpPr>
        <dsp:cNvPr id="0" name=""/>
        <dsp:cNvSpPr/>
      </dsp:nvSpPr>
      <dsp:spPr>
        <a:xfrm>
          <a:off x="0" y="2290082"/>
          <a:ext cx="7886700" cy="91531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B0D66D-A93B-45E6-89D2-071D13CAA232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559CDD-6DDB-49AA-AC45-EB70F9C035D0}">
      <dsp:nvSpPr>
        <dsp:cNvPr id="0" name=""/>
        <dsp:cNvSpPr/>
      </dsp:nvSpPr>
      <dsp:spPr>
        <a:xfrm>
          <a:off x="1057183" y="2290082"/>
          <a:ext cx="68295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Example:</a:t>
          </a:r>
        </a:p>
      </dsp:txBody>
      <dsp:txXfrm>
        <a:off x="1057183" y="2290082"/>
        <a:ext cx="6829516" cy="915310"/>
      </dsp:txXfrm>
    </dsp:sp>
    <dsp:sp modelId="{C9C99344-4A71-430E-B73B-6856509CD212}">
      <dsp:nvSpPr>
        <dsp:cNvPr id="0" name=""/>
        <dsp:cNvSpPr/>
      </dsp:nvSpPr>
      <dsp:spPr>
        <a:xfrm>
          <a:off x="0" y="3434221"/>
          <a:ext cx="7886700" cy="915310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20AD02-AABA-400F-B297-2469A250FBBB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870514-2279-4282-A6BE-61C72549C7CC}">
      <dsp:nvSpPr>
        <dsp:cNvPr id="0" name=""/>
        <dsp:cNvSpPr/>
      </dsp:nvSpPr>
      <dsp:spPr>
        <a:xfrm>
          <a:off x="1057183" y="3434221"/>
          <a:ext cx="68295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"[Party A] and [Party B] will not be held liable for delays caused by events beyond their control, such as natural disasters."</a:t>
          </a:r>
        </a:p>
      </dsp:txBody>
      <dsp:txXfrm>
        <a:off x="1057183" y="3434221"/>
        <a:ext cx="6829516" cy="91531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1686D-C4BF-4BDB-8346-88642419F49C}">
      <dsp:nvSpPr>
        <dsp:cNvPr id="0" name=""/>
        <dsp:cNvSpPr/>
      </dsp:nvSpPr>
      <dsp:spPr>
        <a:xfrm>
          <a:off x="0" y="2319"/>
          <a:ext cx="4683949" cy="11757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7AD48E-8DD9-4BFA-ACC1-49B14805B7BA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921D69-A49B-4C90-8E05-E22A9968686D}">
      <dsp:nvSpPr>
        <dsp:cNvPr id="0" name=""/>
        <dsp:cNvSpPr/>
      </dsp:nvSpPr>
      <dsp:spPr>
        <a:xfrm>
          <a:off x="1357965" y="231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Purpose:</a:t>
          </a:r>
        </a:p>
      </dsp:txBody>
      <dsp:txXfrm>
        <a:off x="1357965" y="2319"/>
        <a:ext cx="3325983" cy="1175727"/>
      </dsp:txXfrm>
    </dsp:sp>
    <dsp:sp modelId="{9252C1C7-CEA3-4A0F-B360-2DAB836AE57D}">
      <dsp:nvSpPr>
        <dsp:cNvPr id="0" name=""/>
        <dsp:cNvSpPr/>
      </dsp:nvSpPr>
      <dsp:spPr>
        <a:xfrm>
          <a:off x="0" y="1471979"/>
          <a:ext cx="4683949" cy="11757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BCF071-B507-40A1-9588-84B901FDC6E0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414A76-8CFC-40D0-842C-7B86F1A7E8DB}">
      <dsp:nvSpPr>
        <dsp:cNvPr id="0" name=""/>
        <dsp:cNvSpPr/>
      </dsp:nvSpPr>
      <dsp:spPr>
        <a:xfrm>
          <a:off x="1357965" y="147197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States that neither party can transfer its rights or obligations under the agreement without the other party’s written consent.</a:t>
          </a:r>
        </a:p>
      </dsp:txBody>
      <dsp:txXfrm>
        <a:off x="1357965" y="1471979"/>
        <a:ext cx="3325983" cy="1175727"/>
      </dsp:txXfrm>
    </dsp:sp>
    <dsp:sp modelId="{C54D51FD-E15E-4804-8396-1018DE8D639B}">
      <dsp:nvSpPr>
        <dsp:cNvPr id="0" name=""/>
        <dsp:cNvSpPr/>
      </dsp:nvSpPr>
      <dsp:spPr>
        <a:xfrm>
          <a:off x="0" y="2941639"/>
          <a:ext cx="4683949" cy="11757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0CCD53-D539-441C-B3A5-96FADA6FD05B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D5E658-9040-496D-9545-1CA0EAF8E604}">
      <dsp:nvSpPr>
        <dsp:cNvPr id="0" name=""/>
        <dsp:cNvSpPr/>
      </dsp:nvSpPr>
      <dsp:spPr>
        <a:xfrm>
          <a:off x="1357965" y="294163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Example:</a:t>
          </a:r>
        </a:p>
      </dsp:txBody>
      <dsp:txXfrm>
        <a:off x="1357965" y="2941639"/>
        <a:ext cx="3325983" cy="1175727"/>
      </dsp:txXfrm>
    </dsp:sp>
    <dsp:sp modelId="{A9398249-0E6E-4578-ABBA-8D2D2EBBC207}">
      <dsp:nvSpPr>
        <dsp:cNvPr id="0" name=""/>
        <dsp:cNvSpPr/>
      </dsp:nvSpPr>
      <dsp:spPr>
        <a:xfrm>
          <a:off x="0" y="4411299"/>
          <a:ext cx="4683949" cy="11757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D860A4-79B5-45DC-A17A-DC5B3302D4E1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E49BC3-26C5-4189-B0ED-597B00F656E3}">
      <dsp:nvSpPr>
        <dsp:cNvPr id="0" name=""/>
        <dsp:cNvSpPr/>
      </dsp:nvSpPr>
      <dsp:spPr>
        <a:xfrm>
          <a:off x="1357965" y="441129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"[Party A] cannot assign its obligations under this agreement to a third party without [Party B]'s consent."</a:t>
          </a:r>
        </a:p>
      </dsp:txBody>
      <dsp:txXfrm>
        <a:off x="1357965" y="4411299"/>
        <a:ext cx="3325983" cy="117572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CF0D05-5AC1-4428-84CC-AA622498F9E1}">
      <dsp:nvSpPr>
        <dsp:cNvPr id="0" name=""/>
        <dsp:cNvSpPr/>
      </dsp:nvSpPr>
      <dsp:spPr>
        <a:xfrm>
          <a:off x="0" y="2319"/>
          <a:ext cx="4683949" cy="11757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066230-6A39-4E9F-A556-93B3B3F3C143}">
      <dsp:nvSpPr>
        <dsp:cNvPr id="0" name=""/>
        <dsp:cNvSpPr/>
      </dsp:nvSpPr>
      <dsp:spPr>
        <a:xfrm>
          <a:off x="355657" y="266858"/>
          <a:ext cx="646650" cy="646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993DBF-9C0C-48CB-B22B-20E53721981F}">
      <dsp:nvSpPr>
        <dsp:cNvPr id="0" name=""/>
        <dsp:cNvSpPr/>
      </dsp:nvSpPr>
      <dsp:spPr>
        <a:xfrm>
          <a:off x="1357965" y="231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Purpose:</a:t>
          </a:r>
        </a:p>
      </dsp:txBody>
      <dsp:txXfrm>
        <a:off x="1357965" y="2319"/>
        <a:ext cx="3325983" cy="1175727"/>
      </dsp:txXfrm>
    </dsp:sp>
    <dsp:sp modelId="{C0D00DF4-080E-49CC-AED8-A621536A0FF6}">
      <dsp:nvSpPr>
        <dsp:cNvPr id="0" name=""/>
        <dsp:cNvSpPr/>
      </dsp:nvSpPr>
      <dsp:spPr>
        <a:xfrm>
          <a:off x="0" y="1471979"/>
          <a:ext cx="4683949" cy="11757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E0BA12-FD56-477E-A99D-ACCE92DFFB73}">
      <dsp:nvSpPr>
        <dsp:cNvPr id="0" name=""/>
        <dsp:cNvSpPr/>
      </dsp:nvSpPr>
      <dsp:spPr>
        <a:xfrm>
          <a:off x="355657" y="1736518"/>
          <a:ext cx="646650" cy="6466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C8D380-385E-4FDB-B310-7F106D9F0369}">
      <dsp:nvSpPr>
        <dsp:cNvPr id="0" name=""/>
        <dsp:cNvSpPr/>
      </dsp:nvSpPr>
      <dsp:spPr>
        <a:xfrm>
          <a:off x="1357965" y="147197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Allows the agreement to be signed in multiple copies, with each being considered an original.</a:t>
          </a:r>
        </a:p>
      </dsp:txBody>
      <dsp:txXfrm>
        <a:off x="1357965" y="1471979"/>
        <a:ext cx="3325983" cy="1175727"/>
      </dsp:txXfrm>
    </dsp:sp>
    <dsp:sp modelId="{982709E2-CDC0-4FF6-BFB9-FBAB84DCF6BB}">
      <dsp:nvSpPr>
        <dsp:cNvPr id="0" name=""/>
        <dsp:cNvSpPr/>
      </dsp:nvSpPr>
      <dsp:spPr>
        <a:xfrm>
          <a:off x="0" y="2941639"/>
          <a:ext cx="4683949" cy="11757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DA4C9E-35E2-4577-A7DC-E814F547FB23}">
      <dsp:nvSpPr>
        <dsp:cNvPr id="0" name=""/>
        <dsp:cNvSpPr/>
      </dsp:nvSpPr>
      <dsp:spPr>
        <a:xfrm>
          <a:off x="355657" y="3206178"/>
          <a:ext cx="646650" cy="6466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6EC84E-4A5C-4641-A7D6-6BF8F8AAF6DA}">
      <dsp:nvSpPr>
        <dsp:cNvPr id="0" name=""/>
        <dsp:cNvSpPr/>
      </dsp:nvSpPr>
      <dsp:spPr>
        <a:xfrm>
          <a:off x="1357965" y="294163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Key Point:</a:t>
          </a:r>
        </a:p>
      </dsp:txBody>
      <dsp:txXfrm>
        <a:off x="1357965" y="2941639"/>
        <a:ext cx="3325983" cy="1175727"/>
      </dsp:txXfrm>
    </dsp:sp>
    <dsp:sp modelId="{F04EEE6D-C0BE-4339-9280-BBBD18E8B134}">
      <dsp:nvSpPr>
        <dsp:cNvPr id="0" name=""/>
        <dsp:cNvSpPr/>
      </dsp:nvSpPr>
      <dsp:spPr>
        <a:xfrm>
          <a:off x="0" y="4411299"/>
          <a:ext cx="4683949" cy="11757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015C7-B321-43B9-A1FF-C454EB546DDF}">
      <dsp:nvSpPr>
        <dsp:cNvPr id="0" name=""/>
        <dsp:cNvSpPr/>
      </dsp:nvSpPr>
      <dsp:spPr>
        <a:xfrm>
          <a:off x="355657" y="4675838"/>
          <a:ext cx="646650" cy="64665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612087-2267-452A-9DC6-FF7BCF71B439}">
      <dsp:nvSpPr>
        <dsp:cNvPr id="0" name=""/>
        <dsp:cNvSpPr/>
      </dsp:nvSpPr>
      <dsp:spPr>
        <a:xfrm>
          <a:off x="1357965" y="4411299"/>
          <a:ext cx="3325983" cy="11757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4431" tIns="124431" rIns="124431" bIns="124431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Each signed copy is considered a part of the entire agreement.</a:t>
          </a:r>
        </a:p>
      </dsp:txBody>
      <dsp:txXfrm>
        <a:off x="1357965" y="4411299"/>
        <a:ext cx="3325983" cy="117572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F80493-40E2-4CAE-BA6D-04BBFF18BF80}">
      <dsp:nvSpPr>
        <dsp:cNvPr id="0" name=""/>
        <dsp:cNvSpPr/>
      </dsp:nvSpPr>
      <dsp:spPr>
        <a:xfrm>
          <a:off x="18535" y="659889"/>
          <a:ext cx="1080124" cy="108012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128D8E-5D66-4DA1-B24E-2CD57A269540}">
      <dsp:nvSpPr>
        <dsp:cNvPr id="0" name=""/>
        <dsp:cNvSpPr/>
      </dsp:nvSpPr>
      <dsp:spPr>
        <a:xfrm>
          <a:off x="245361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4F94BB-2D85-4442-9AF4-AA209CD69806}">
      <dsp:nvSpPr>
        <dsp:cNvPr id="0" name=""/>
        <dsp:cNvSpPr/>
      </dsp:nvSpPr>
      <dsp:spPr>
        <a:xfrm>
          <a:off x="1330115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Purpose:</a:t>
          </a:r>
        </a:p>
      </dsp:txBody>
      <dsp:txXfrm>
        <a:off x="1330115" y="659889"/>
        <a:ext cx="2546008" cy="1080124"/>
      </dsp:txXfrm>
    </dsp:sp>
    <dsp:sp modelId="{FFFF0B6B-19D6-4D61-8772-2292A027BF62}">
      <dsp:nvSpPr>
        <dsp:cNvPr id="0" name=""/>
        <dsp:cNvSpPr/>
      </dsp:nvSpPr>
      <dsp:spPr>
        <a:xfrm>
          <a:off x="4319746" y="659889"/>
          <a:ext cx="1080124" cy="108012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575635-D92A-475D-BB7C-961D586A7C21}">
      <dsp:nvSpPr>
        <dsp:cNvPr id="0" name=""/>
        <dsp:cNvSpPr/>
      </dsp:nvSpPr>
      <dsp:spPr>
        <a:xfrm>
          <a:off x="4546573" y="886715"/>
          <a:ext cx="626472" cy="62647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E6ECD5-B208-45E3-BA0C-9B1DAA9EDE16}">
      <dsp:nvSpPr>
        <dsp:cNvPr id="0" name=""/>
        <dsp:cNvSpPr/>
      </dsp:nvSpPr>
      <dsp:spPr>
        <a:xfrm>
          <a:off x="5631327" y="659889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Establishes which country’s laws will govern the agreement and how disputes will be resolved.</a:t>
          </a:r>
        </a:p>
      </dsp:txBody>
      <dsp:txXfrm>
        <a:off x="5631327" y="659889"/>
        <a:ext cx="2546008" cy="1080124"/>
      </dsp:txXfrm>
    </dsp:sp>
    <dsp:sp modelId="{6EE91937-392C-44BA-9DEC-12740C89CEEB}">
      <dsp:nvSpPr>
        <dsp:cNvPr id="0" name=""/>
        <dsp:cNvSpPr/>
      </dsp:nvSpPr>
      <dsp:spPr>
        <a:xfrm>
          <a:off x="18535" y="2452790"/>
          <a:ext cx="1080124" cy="108012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09D81B-77F4-4E11-BAE4-E4CD548CD49E}">
      <dsp:nvSpPr>
        <dsp:cNvPr id="0" name=""/>
        <dsp:cNvSpPr/>
      </dsp:nvSpPr>
      <dsp:spPr>
        <a:xfrm>
          <a:off x="245361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EFF5C5-252D-499D-BD6F-6F9806CB2179}">
      <dsp:nvSpPr>
        <dsp:cNvPr id="0" name=""/>
        <dsp:cNvSpPr/>
      </dsp:nvSpPr>
      <dsp:spPr>
        <a:xfrm>
          <a:off x="1330115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Example:</a:t>
          </a:r>
        </a:p>
      </dsp:txBody>
      <dsp:txXfrm>
        <a:off x="1330115" y="2452790"/>
        <a:ext cx="2546008" cy="1080124"/>
      </dsp:txXfrm>
    </dsp:sp>
    <dsp:sp modelId="{877C080C-5C19-4C0D-969C-5178AECB6F87}">
      <dsp:nvSpPr>
        <dsp:cNvPr id="0" name=""/>
        <dsp:cNvSpPr/>
      </dsp:nvSpPr>
      <dsp:spPr>
        <a:xfrm>
          <a:off x="4319746" y="2452790"/>
          <a:ext cx="1080124" cy="108012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01A236-B89D-40E2-A5F1-3C1EED5405BC}">
      <dsp:nvSpPr>
        <dsp:cNvPr id="0" name=""/>
        <dsp:cNvSpPr/>
      </dsp:nvSpPr>
      <dsp:spPr>
        <a:xfrm>
          <a:off x="4546573" y="2679617"/>
          <a:ext cx="626472" cy="62647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8B9ADC-1969-472F-A0BD-B6DF6F2ED266}">
      <dsp:nvSpPr>
        <dsp:cNvPr id="0" name=""/>
        <dsp:cNvSpPr/>
      </dsp:nvSpPr>
      <dsp:spPr>
        <a:xfrm>
          <a:off x="5631327" y="2452790"/>
          <a:ext cx="2546008" cy="1080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"This agreement is governed by the laws of [COUNTRY], and disputes will be resolved in the courts of [CITY]."</a:t>
          </a:r>
        </a:p>
      </dsp:txBody>
      <dsp:txXfrm>
        <a:off x="5631327" y="2452790"/>
        <a:ext cx="2546008" cy="108012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C0585C-A3DA-BE41-A26E-9271C190D819}">
      <dsp:nvSpPr>
        <dsp:cNvPr id="0" name=""/>
        <dsp:cNvSpPr/>
      </dsp:nvSpPr>
      <dsp:spPr>
        <a:xfrm>
          <a:off x="0" y="4275510"/>
          <a:ext cx="4438638" cy="70143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Understanding these sections is essential for drafting and negotiating clear, enforceable agreements.</a:t>
          </a:r>
        </a:p>
      </dsp:txBody>
      <dsp:txXfrm>
        <a:off x="0" y="4275510"/>
        <a:ext cx="4438638" cy="701433"/>
      </dsp:txXfrm>
    </dsp:sp>
    <dsp:sp modelId="{93C242E9-8753-504A-8602-BE4698567837}">
      <dsp:nvSpPr>
        <dsp:cNvPr id="0" name=""/>
        <dsp:cNvSpPr/>
      </dsp:nvSpPr>
      <dsp:spPr>
        <a:xfrm rot="10800000">
          <a:off x="0" y="3207228"/>
          <a:ext cx="4438638" cy="1078804"/>
        </a:xfrm>
        <a:prstGeom prst="upArrowCallou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Final Thought:</a:t>
          </a:r>
        </a:p>
      </dsp:txBody>
      <dsp:txXfrm rot="10800000">
        <a:off x="0" y="3207228"/>
        <a:ext cx="4438638" cy="700974"/>
      </dsp:txXfrm>
    </dsp:sp>
    <dsp:sp modelId="{9C370106-C111-6743-BA40-AF3962F17193}">
      <dsp:nvSpPr>
        <dsp:cNvPr id="0" name=""/>
        <dsp:cNvSpPr/>
      </dsp:nvSpPr>
      <dsp:spPr>
        <a:xfrm rot="10800000">
          <a:off x="0" y="2138945"/>
          <a:ext cx="4438638" cy="1078804"/>
        </a:xfrm>
        <a:prstGeom prst="upArrowCallout">
          <a:avLst/>
        </a:prstGeom>
        <a:solidFill>
          <a:schemeClr val="accent2">
            <a:hueOff val="2340760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Each section serves a distinct role in protecting the interests of both parties.</a:t>
          </a:r>
        </a:p>
      </dsp:txBody>
      <dsp:txXfrm rot="10800000">
        <a:off x="0" y="2138945"/>
        <a:ext cx="4438638" cy="700974"/>
      </dsp:txXfrm>
    </dsp:sp>
    <dsp:sp modelId="{CF0042CB-DE86-B44E-AB4A-2176A76EF109}">
      <dsp:nvSpPr>
        <dsp:cNvPr id="0" name=""/>
        <dsp:cNvSpPr/>
      </dsp:nvSpPr>
      <dsp:spPr>
        <a:xfrm rot="10800000">
          <a:off x="0" y="1070662"/>
          <a:ext cx="4438638" cy="1078804"/>
        </a:xfrm>
        <a:prstGeom prst="upArrowCallout">
          <a:avLst/>
        </a:prstGeom>
        <a:solidFill>
          <a:schemeClr val="accent2">
            <a:hueOff val="3511140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We’ve covered the main sections of the agreement and their importance.</a:t>
          </a:r>
        </a:p>
      </dsp:txBody>
      <dsp:txXfrm rot="10800000">
        <a:off x="0" y="1070662"/>
        <a:ext cx="4438638" cy="700974"/>
      </dsp:txXfrm>
    </dsp:sp>
    <dsp:sp modelId="{3BB36FAE-AF06-2E44-8991-59CE511C8200}">
      <dsp:nvSpPr>
        <dsp:cNvPr id="0" name=""/>
        <dsp:cNvSpPr/>
      </dsp:nvSpPr>
      <dsp:spPr>
        <a:xfrm rot="10800000">
          <a:off x="0" y="2380"/>
          <a:ext cx="4438638" cy="1078804"/>
        </a:xfrm>
        <a:prstGeom prst="upArrowCallout">
          <a:avLst/>
        </a:prstGeom>
        <a:solidFill>
          <a:schemeClr val="accent2">
            <a:hueOff val="4681520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Recap:</a:t>
          </a:r>
        </a:p>
      </dsp:txBody>
      <dsp:txXfrm rot="10800000">
        <a:off x="0" y="2380"/>
        <a:ext cx="4438638" cy="7009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9/19/24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Video 4" descr="People Discussing">
            <a:extLst>
              <a:ext uri="{FF2B5EF4-FFF2-40B4-BE49-F238E27FC236}">
                <a16:creationId xmlns:a16="http://schemas.microsoft.com/office/drawing/2014/main" id="{FA56A11B-513D-E837-09A9-358CB44FFB1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3781" r="21004" b="-1"/>
          <a:stretch/>
        </p:blipFill>
        <p:spPr>
          <a:xfrm>
            <a:off x="-2285" y="10"/>
            <a:ext cx="9143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9143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325550"/>
            <a:ext cx="75438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 sz="4500">
                <a:solidFill>
                  <a:srgbClr val="FFFFFF"/>
                </a:solidFill>
              </a:rPr>
              <a:t>Contract Drafting Class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072043"/>
            <a:ext cx="7543800" cy="128270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Understanding the Key Sections of the Agreement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1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" y="0"/>
            <a:ext cx="6086479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-1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4512" y="-1"/>
            <a:ext cx="8799485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9" y="294538"/>
            <a:ext cx="7421963" cy="1033669"/>
          </a:xfrm>
        </p:spPr>
        <p:txBody>
          <a:bodyPr>
            <a:normAutofit/>
          </a:bodyPr>
          <a:lstStyle/>
          <a:p>
            <a:r>
              <a:rPr lang="en-US" sz="350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699" y="2318197"/>
            <a:ext cx="7293023" cy="368335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200" dirty="0"/>
              <a:t>Objective: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In this presentation, we will break down the key sections of the provided agreement to understand their purpose and how they are structured.</a:t>
            </a:r>
          </a:p>
          <a:p>
            <a:pPr>
              <a:lnSpc>
                <a:spcPct val="90000"/>
              </a:lnSpc>
            </a:pPr>
            <a:endParaRPr lang="en-US" sz="1200" dirty="0"/>
          </a:p>
          <a:p>
            <a:pPr>
              <a:lnSpc>
                <a:spcPct val="90000"/>
              </a:lnSpc>
            </a:pPr>
            <a:r>
              <a:rPr lang="en-US" sz="1200" dirty="0"/>
              <a:t>Agenda: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- Section 1: Consideration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- Section 2: Services and Scope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- Section 3: Compensation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- Section 4: Duration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- Section 5: Indemnification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- Section 6: Independent Contractor Status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- Section 7: Entire Agreement and Amendments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- Section 8: Force Majeure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- Section 9: Confidentiality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- Section 10: Waiver of Breach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- Section 11: Assignment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- Section 12: Counterparts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- Section 13: Governing Law and Dispute Resolution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700"/>
              <a:t>Section 1 - Consideration</a:t>
            </a:r>
          </a:p>
        </p:txBody>
      </p:sp>
      <p:sp>
        <p:nvSpPr>
          <p:cNvPr id="35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4D407A37-4F87-FC0D-54CB-036DD4F8C8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1563876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700"/>
              <a:t>Section 2 - Services and Scope</a:t>
            </a:r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036849D-D539-41F8-8AFA-4954DDB328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855047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700"/>
              <a:t>Section 3 - Compensation</a:t>
            </a:r>
          </a:p>
        </p:txBody>
      </p:sp>
      <p:sp>
        <p:nvSpPr>
          <p:cNvPr id="22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2609F3-5578-DFEC-E08B-07C66FF983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2495197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</p:spPr>
        <p:txBody>
          <a:bodyPr>
            <a:normAutofit/>
          </a:bodyPr>
          <a:lstStyle/>
          <a:p>
            <a:r>
              <a:rPr lang="en-US" sz="4700"/>
              <a:t>Section 4 - Duration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865313"/>
            <a:ext cx="7818120" cy="18288"/>
          </a:xfrm>
          <a:custGeom>
            <a:avLst/>
            <a:gdLst>
              <a:gd name="connsiteX0" fmla="*/ 0 w 7818120"/>
              <a:gd name="connsiteY0" fmla="*/ 0 h 18288"/>
              <a:gd name="connsiteX1" fmla="*/ 416966 w 7818120"/>
              <a:gd name="connsiteY1" fmla="*/ 0 h 18288"/>
              <a:gd name="connsiteX2" fmla="*/ 1146658 w 7818120"/>
              <a:gd name="connsiteY2" fmla="*/ 0 h 18288"/>
              <a:gd name="connsiteX3" fmla="*/ 1563624 w 7818120"/>
              <a:gd name="connsiteY3" fmla="*/ 0 h 18288"/>
              <a:gd name="connsiteX4" fmla="*/ 2136953 w 7818120"/>
              <a:gd name="connsiteY4" fmla="*/ 0 h 18288"/>
              <a:gd name="connsiteX5" fmla="*/ 2944825 w 7818120"/>
              <a:gd name="connsiteY5" fmla="*/ 0 h 18288"/>
              <a:gd name="connsiteX6" fmla="*/ 3596335 w 7818120"/>
              <a:gd name="connsiteY6" fmla="*/ 0 h 18288"/>
              <a:gd name="connsiteX7" fmla="*/ 4326026 w 7818120"/>
              <a:gd name="connsiteY7" fmla="*/ 0 h 18288"/>
              <a:gd name="connsiteX8" fmla="*/ 4899355 w 7818120"/>
              <a:gd name="connsiteY8" fmla="*/ 0 h 18288"/>
              <a:gd name="connsiteX9" fmla="*/ 5550865 w 7818120"/>
              <a:gd name="connsiteY9" fmla="*/ 0 h 18288"/>
              <a:gd name="connsiteX10" fmla="*/ 6358738 w 7818120"/>
              <a:gd name="connsiteY10" fmla="*/ 0 h 18288"/>
              <a:gd name="connsiteX11" fmla="*/ 6853885 w 7818120"/>
              <a:gd name="connsiteY11" fmla="*/ 0 h 18288"/>
              <a:gd name="connsiteX12" fmla="*/ 7818120 w 7818120"/>
              <a:gd name="connsiteY12" fmla="*/ 0 h 18288"/>
              <a:gd name="connsiteX13" fmla="*/ 7818120 w 7818120"/>
              <a:gd name="connsiteY13" fmla="*/ 18288 h 18288"/>
              <a:gd name="connsiteX14" fmla="*/ 7244791 w 7818120"/>
              <a:gd name="connsiteY14" fmla="*/ 18288 h 18288"/>
              <a:gd name="connsiteX15" fmla="*/ 6827825 w 7818120"/>
              <a:gd name="connsiteY15" fmla="*/ 18288 h 18288"/>
              <a:gd name="connsiteX16" fmla="*/ 6176315 w 7818120"/>
              <a:gd name="connsiteY16" fmla="*/ 18288 h 18288"/>
              <a:gd name="connsiteX17" fmla="*/ 5681167 w 7818120"/>
              <a:gd name="connsiteY17" fmla="*/ 18288 h 18288"/>
              <a:gd name="connsiteX18" fmla="*/ 5029657 w 7818120"/>
              <a:gd name="connsiteY18" fmla="*/ 18288 h 18288"/>
              <a:gd name="connsiteX19" fmla="*/ 4378147 w 7818120"/>
              <a:gd name="connsiteY19" fmla="*/ 18288 h 18288"/>
              <a:gd name="connsiteX20" fmla="*/ 3726637 w 7818120"/>
              <a:gd name="connsiteY20" fmla="*/ 18288 h 18288"/>
              <a:gd name="connsiteX21" fmla="*/ 3075127 w 7818120"/>
              <a:gd name="connsiteY21" fmla="*/ 18288 h 18288"/>
              <a:gd name="connsiteX22" fmla="*/ 2501798 w 7818120"/>
              <a:gd name="connsiteY22" fmla="*/ 18288 h 18288"/>
              <a:gd name="connsiteX23" fmla="*/ 1772107 w 7818120"/>
              <a:gd name="connsiteY23" fmla="*/ 18288 h 18288"/>
              <a:gd name="connsiteX24" fmla="*/ 1120597 w 7818120"/>
              <a:gd name="connsiteY24" fmla="*/ 18288 h 18288"/>
              <a:gd name="connsiteX25" fmla="*/ 0 w 7818120"/>
              <a:gd name="connsiteY25" fmla="*/ 18288 h 18288"/>
              <a:gd name="connsiteX26" fmla="*/ 0 w 7818120"/>
              <a:gd name="connsiteY2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8288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7988" y="7702"/>
                  <a:pt x="7817908" y="13511"/>
                  <a:pt x="7818120" y="18288"/>
                </a:cubicBezTo>
                <a:cubicBezTo>
                  <a:pt x="7698847" y="-3267"/>
                  <a:pt x="7390924" y="22979"/>
                  <a:pt x="7244791" y="18288"/>
                </a:cubicBezTo>
                <a:cubicBezTo>
                  <a:pt x="7098658" y="13597"/>
                  <a:pt x="6952735" y="29357"/>
                  <a:pt x="6827825" y="18288"/>
                </a:cubicBezTo>
                <a:cubicBezTo>
                  <a:pt x="6702915" y="7219"/>
                  <a:pt x="6338661" y="34530"/>
                  <a:pt x="6176315" y="18288"/>
                </a:cubicBezTo>
                <a:cubicBezTo>
                  <a:pt x="6013969" y="2047"/>
                  <a:pt x="5850602" y="6362"/>
                  <a:pt x="5681167" y="18288"/>
                </a:cubicBezTo>
                <a:cubicBezTo>
                  <a:pt x="5511732" y="30214"/>
                  <a:pt x="5312143" y="419"/>
                  <a:pt x="5029657" y="18288"/>
                </a:cubicBezTo>
                <a:cubicBezTo>
                  <a:pt x="4747171" y="36158"/>
                  <a:pt x="4655062" y="30740"/>
                  <a:pt x="4378147" y="18288"/>
                </a:cubicBezTo>
                <a:cubicBezTo>
                  <a:pt x="4101232" y="5837"/>
                  <a:pt x="4037646" y="44706"/>
                  <a:pt x="3726637" y="18288"/>
                </a:cubicBezTo>
                <a:cubicBezTo>
                  <a:pt x="3415628" y="-8130"/>
                  <a:pt x="3321756" y="45507"/>
                  <a:pt x="3075127" y="18288"/>
                </a:cubicBezTo>
                <a:cubicBezTo>
                  <a:pt x="2828498" y="-8931"/>
                  <a:pt x="2684733" y="14853"/>
                  <a:pt x="2501798" y="18288"/>
                </a:cubicBezTo>
                <a:cubicBezTo>
                  <a:pt x="2318863" y="21723"/>
                  <a:pt x="2121844" y="-13013"/>
                  <a:pt x="1772107" y="18288"/>
                </a:cubicBezTo>
                <a:cubicBezTo>
                  <a:pt x="1422370" y="49589"/>
                  <a:pt x="1431548" y="31666"/>
                  <a:pt x="1120597" y="18288"/>
                </a:cubicBezTo>
                <a:cubicBezTo>
                  <a:pt x="809646" y="4911"/>
                  <a:pt x="246393" y="56240"/>
                  <a:pt x="0" y="18288"/>
                </a:cubicBezTo>
                <a:cubicBezTo>
                  <a:pt x="129" y="13298"/>
                  <a:pt x="-675" y="6857"/>
                  <a:pt x="0" y="0"/>
                </a:cubicBezTo>
                <a:close/>
              </a:path>
              <a:path w="7818120" h="18288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8132" y="8833"/>
                  <a:pt x="7818660" y="9830"/>
                  <a:pt x="7818120" y="18288"/>
                </a:cubicBezTo>
                <a:cubicBezTo>
                  <a:pt x="7610240" y="4606"/>
                  <a:pt x="7521789" y="7721"/>
                  <a:pt x="7401154" y="18288"/>
                </a:cubicBezTo>
                <a:cubicBezTo>
                  <a:pt x="7280519" y="28855"/>
                  <a:pt x="6930719" y="4225"/>
                  <a:pt x="6593281" y="18288"/>
                </a:cubicBezTo>
                <a:cubicBezTo>
                  <a:pt x="6255843" y="32351"/>
                  <a:pt x="6286682" y="1162"/>
                  <a:pt x="6098134" y="18288"/>
                </a:cubicBezTo>
                <a:cubicBezTo>
                  <a:pt x="5909586" y="35414"/>
                  <a:pt x="5602789" y="48596"/>
                  <a:pt x="5446624" y="18288"/>
                </a:cubicBezTo>
                <a:cubicBezTo>
                  <a:pt x="5290459" y="-12020"/>
                  <a:pt x="4917039" y="21960"/>
                  <a:pt x="4638751" y="18288"/>
                </a:cubicBezTo>
                <a:cubicBezTo>
                  <a:pt x="4360463" y="14616"/>
                  <a:pt x="4304690" y="5450"/>
                  <a:pt x="3987241" y="18288"/>
                </a:cubicBezTo>
                <a:cubicBezTo>
                  <a:pt x="3669792" y="31127"/>
                  <a:pt x="3758742" y="32551"/>
                  <a:pt x="3570275" y="18288"/>
                </a:cubicBezTo>
                <a:cubicBezTo>
                  <a:pt x="3381808" y="4025"/>
                  <a:pt x="3267153" y="36200"/>
                  <a:pt x="3075127" y="18288"/>
                </a:cubicBezTo>
                <a:cubicBezTo>
                  <a:pt x="2883101" y="376"/>
                  <a:pt x="2665825" y="10973"/>
                  <a:pt x="2267255" y="18288"/>
                </a:cubicBezTo>
                <a:cubicBezTo>
                  <a:pt x="1868685" y="25603"/>
                  <a:pt x="1884698" y="28410"/>
                  <a:pt x="1615745" y="18288"/>
                </a:cubicBezTo>
                <a:cubicBezTo>
                  <a:pt x="1346792" y="8167"/>
                  <a:pt x="1320952" y="10430"/>
                  <a:pt x="1120597" y="18288"/>
                </a:cubicBezTo>
                <a:cubicBezTo>
                  <a:pt x="920242" y="26146"/>
                  <a:pt x="556507" y="50790"/>
                  <a:pt x="0" y="18288"/>
                </a:cubicBezTo>
                <a:cubicBezTo>
                  <a:pt x="74" y="14054"/>
                  <a:pt x="-46" y="699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2D3A2BC-166D-4C18-0FC0-5131620A9A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9789632"/>
              </p:ext>
            </p:extLst>
          </p:nvPr>
        </p:nvGraphicFramePr>
        <p:xfrm>
          <a:off x="628650" y="2228087"/>
          <a:ext cx="7886700" cy="3948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US" sz="3500"/>
              <a:t>Section 5 - Indemnification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en-US" sz="1700"/>
              <a:t>Purpose:</a:t>
            </a:r>
          </a:p>
          <a:p>
            <a:pPr marL="0" indent="0">
              <a:buNone/>
            </a:pPr>
            <a:r>
              <a:rPr lang="en-US" sz="1700"/>
              <a:t>Describes how one party will protect the other from certain liabilities.</a:t>
            </a:r>
          </a:p>
          <a:p>
            <a:endParaRPr lang="en-US" sz="1700"/>
          </a:p>
          <a:p>
            <a:r>
              <a:rPr lang="en-US" sz="1700"/>
              <a:t>Example:</a:t>
            </a:r>
          </a:p>
          <a:p>
            <a:pPr marL="0" indent="0">
              <a:buNone/>
            </a:pPr>
            <a:r>
              <a:rPr lang="en-US" sz="1700"/>
              <a:t>"[Party B] agrees to indemnify and hold harmless [Party A] from any losses arising from the performance of this agreement, except in cases of gross negligence or intentional wrongdoing."</a:t>
            </a:r>
          </a:p>
        </p:txBody>
      </p:sp>
      <p:pic>
        <p:nvPicPr>
          <p:cNvPr id="5" name="Picture 4" descr="Sticky notes on a wall">
            <a:extLst>
              <a:ext uri="{FF2B5EF4-FFF2-40B4-BE49-F238E27FC236}">
                <a16:creationId xmlns:a16="http://schemas.microsoft.com/office/drawing/2014/main" id="{8284A1AA-1BC0-425A-65D1-55C5E68CEC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593" r="26856" b="1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500"/>
              <a:t>Section 6 - Independent Contractor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en-US" sz="1700"/>
              <a:t>Purpose:</a:t>
            </a:r>
          </a:p>
          <a:p>
            <a:pPr marL="0" indent="0">
              <a:buNone/>
            </a:pPr>
            <a:r>
              <a:rPr lang="en-US" sz="1700"/>
              <a:t>Clarifies that the relationship between the parties is that of independent contractors, not employer and employee.</a:t>
            </a:r>
          </a:p>
          <a:p>
            <a:endParaRPr lang="en-US" sz="1700"/>
          </a:p>
          <a:p>
            <a:r>
              <a:rPr lang="en-US" sz="1700"/>
              <a:t>Example:</a:t>
            </a:r>
          </a:p>
          <a:p>
            <a:pPr marL="0" indent="0">
              <a:buNone/>
            </a:pPr>
            <a:r>
              <a:rPr lang="en-US" sz="1700"/>
              <a:t>"[Party B] shall perform services as an independent contractor and will not represent itself as an agent of [Party A]."</a:t>
            </a:r>
          </a:p>
        </p:txBody>
      </p:sp>
      <p:pic>
        <p:nvPicPr>
          <p:cNvPr id="5" name="Picture 4" descr="Construction work tools">
            <a:extLst>
              <a:ext uri="{FF2B5EF4-FFF2-40B4-BE49-F238E27FC236}">
                <a16:creationId xmlns:a16="http://schemas.microsoft.com/office/drawing/2014/main" id="{1E056DB7-9FBC-9AA7-CE42-526749EEC9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006" r="24444" b="-2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45" y="1070800"/>
            <a:ext cx="2954766" cy="5583126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sz="3900"/>
              <a:t>Section 7 - Entire Agreement and Amendments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6039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82B0C52-ABBC-A25A-B58C-3B49E35050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23965734"/>
              </p:ext>
            </p:extLst>
          </p:nvPr>
        </p:nvGraphicFramePr>
        <p:xfrm>
          <a:off x="3831401" y="1070800"/>
          <a:ext cx="4683949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381677" cy="1325563"/>
          </a:xfrm>
        </p:spPr>
        <p:txBody>
          <a:bodyPr>
            <a:normAutofit/>
          </a:bodyPr>
          <a:lstStyle/>
          <a:p>
            <a:r>
              <a:rPr lang="en-US" sz="4900"/>
              <a:t>Section 8 - Force Majeure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36917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Graphic 12">
            <a:extLst>
              <a:ext uri="{FF2B5EF4-FFF2-40B4-BE49-F238E27FC236}">
                <a16:creationId xmlns:a16="http://schemas.microsoft.com/office/drawing/2014/main" id="{58BDB0EE-D238-415B-9ED8-62AA6AB2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77911" y="591829"/>
            <a:ext cx="10427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" name="Graphic 11">
            <a:extLst>
              <a:ext uri="{FF2B5EF4-FFF2-40B4-BE49-F238E27FC236}">
                <a16:creationId xmlns:a16="http://schemas.microsoft.com/office/drawing/2014/main" id="{C5B55FC3-961D-4325-82F1-DE92B0D04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46996" y="821124"/>
            <a:ext cx="68354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Graphic 13">
            <a:extLst>
              <a:ext uri="{FF2B5EF4-FFF2-40B4-BE49-F238E27FC236}">
                <a16:creationId xmlns:a16="http://schemas.microsoft.com/office/drawing/2014/main" id="{4C8AB332-D09E-4F28-943C-DABDD4716A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66256" y="1336268"/>
            <a:ext cx="95786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E5709EE-7095-D931-E152-4F332D0878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8432104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US" sz="3500"/>
              <a:t>Section 9 - Confidentiality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en-US" sz="1700"/>
              <a:t>Purpose:</a:t>
            </a:r>
          </a:p>
          <a:p>
            <a:pPr marL="0" indent="0">
              <a:buNone/>
            </a:pPr>
            <a:r>
              <a:rPr lang="en-US" sz="1700"/>
              <a:t>Protects sensitive information shared between the parties.</a:t>
            </a:r>
          </a:p>
          <a:p>
            <a:endParaRPr lang="en-US" sz="1700"/>
          </a:p>
          <a:p>
            <a:r>
              <a:rPr lang="en-US" sz="1700"/>
              <a:t>Key Point:</a:t>
            </a:r>
          </a:p>
          <a:p>
            <a:pPr marL="0" indent="0">
              <a:buNone/>
            </a:pPr>
            <a:r>
              <a:rPr lang="en-US" sz="1700"/>
              <a:t>Confidential information must not be disclosed to third parties without written consent, except under specific conditions (e.g., legal obligations).</a:t>
            </a:r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10169D7F-8F3B-A232-876B-6FAAC3C676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672" r="2777" b="-2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3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91835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52" y="350196"/>
            <a:ext cx="3485178" cy="1624520"/>
          </a:xfrm>
        </p:spPr>
        <p:txBody>
          <a:bodyPr anchor="ctr">
            <a:normAutofit/>
          </a:bodyPr>
          <a:lstStyle/>
          <a:p>
            <a:r>
              <a:rPr lang="en-US" sz="3500"/>
              <a:t>Section 10 - Waiver of Breach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351" y="2743200"/>
            <a:ext cx="3485179" cy="3613149"/>
          </a:xfrm>
        </p:spPr>
        <p:txBody>
          <a:bodyPr anchor="ctr">
            <a:normAutofit/>
          </a:bodyPr>
          <a:lstStyle/>
          <a:p>
            <a:r>
              <a:rPr lang="en-US" sz="1700"/>
              <a:t>Purpose:</a:t>
            </a:r>
          </a:p>
          <a:p>
            <a:pPr marL="0" indent="0">
              <a:buNone/>
            </a:pPr>
            <a:r>
              <a:rPr lang="en-US" sz="1700"/>
              <a:t>Explains that a waiver of a breach does not mean future breaches will also be waived.</a:t>
            </a:r>
          </a:p>
          <a:p>
            <a:endParaRPr lang="en-US" sz="1700"/>
          </a:p>
          <a:p>
            <a:r>
              <a:rPr lang="en-US" sz="1700"/>
              <a:t>Key Point:</a:t>
            </a:r>
          </a:p>
          <a:p>
            <a:pPr marL="0" indent="0">
              <a:buNone/>
            </a:pPr>
            <a:r>
              <a:rPr lang="en-US" sz="1700"/>
              <a:t>Each breach is treated independently, and waiving one does not waive others.</a:t>
            </a:r>
          </a:p>
        </p:txBody>
      </p:sp>
      <p:pic>
        <p:nvPicPr>
          <p:cNvPr id="5" name="Picture 4" descr="Computer script on a screen">
            <a:extLst>
              <a:ext uri="{FF2B5EF4-FFF2-40B4-BE49-F238E27FC236}">
                <a16:creationId xmlns:a16="http://schemas.microsoft.com/office/drawing/2014/main" id="{CE2B38B1-A55E-421E-2DCE-F9EAEB227E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839" r="47611" b="-2"/>
          <a:stretch/>
        </p:blipFill>
        <p:spPr>
          <a:xfrm>
            <a:off x="4572000" y="1"/>
            <a:ext cx="457711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45" y="1070800"/>
            <a:ext cx="2954766" cy="5583126"/>
          </a:xfrm>
        </p:spPr>
        <p:txBody>
          <a:bodyPr>
            <a:normAutofit/>
          </a:bodyPr>
          <a:lstStyle/>
          <a:p>
            <a:pPr algn="r"/>
            <a:r>
              <a:rPr lang="en-US"/>
              <a:t>Section 11 - Assignment</a:t>
            </a:r>
            <a:endParaRPr lang="en-CR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6039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73CE4D64-C4A2-525A-DB99-FED3BB83BE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7160499"/>
              </p:ext>
            </p:extLst>
          </p:nvPr>
        </p:nvGraphicFramePr>
        <p:xfrm>
          <a:off x="3831401" y="1070800"/>
          <a:ext cx="4683949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659FDB4-FCBE-4A89-B46D-43D4FA544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313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45" y="1070800"/>
            <a:ext cx="2954766" cy="5583126"/>
          </a:xfrm>
        </p:spPr>
        <p:txBody>
          <a:bodyPr>
            <a:normAutofit/>
          </a:bodyPr>
          <a:lstStyle/>
          <a:p>
            <a:pPr algn="r"/>
            <a:r>
              <a:rPr lang="en-US" sz="3900"/>
              <a:t>Section 12 - Counterparts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8F51B3F-8331-4E4A-AE96-D47B1006E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546039" y="1132114"/>
            <a:ext cx="0" cy="5717573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D52CC45-4119-E091-1AB2-49477818D7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8013230"/>
              </p:ext>
            </p:extLst>
          </p:nvPr>
        </p:nvGraphicFramePr>
        <p:xfrm>
          <a:off x="3831401" y="1070800"/>
          <a:ext cx="4683949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700">
                <a:solidFill>
                  <a:srgbClr val="FFFFFF"/>
                </a:solidFill>
              </a:rPr>
              <a:t>Section 13 - Governing Law and Dispute Resolution</a:t>
            </a: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439B34FF-6903-14D8-CC6F-C7C85FB369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9631037"/>
              </p:ext>
            </p:extLst>
          </p:nvPr>
        </p:nvGraphicFramePr>
        <p:xfrm>
          <a:off x="483042" y="2112579"/>
          <a:ext cx="8195871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1F6BF70-C7D1-4AF9-8DB4-BEEB8A9C35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798" y="1097280"/>
            <a:ext cx="2847230" cy="4666207"/>
          </a:xfrm>
        </p:spPr>
        <p:txBody>
          <a:bodyPr anchor="ctr">
            <a:normAutofit/>
          </a:bodyPr>
          <a:lstStyle/>
          <a:p>
            <a:r>
              <a:rPr lang="en-US" sz="4200"/>
              <a:t>Conclusion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C66A8B6-1F6E-4FCC-93B9-B9986B6FD1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932" y="5945955"/>
            <a:ext cx="9082028" cy="525780"/>
            <a:chOff x="82576" y="5945955"/>
            <a:chExt cx="12109423" cy="52578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AF7C4FD-65AD-4BBE-886A-D2E923F94C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-103361" y="6131892"/>
              <a:ext cx="524256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BA8278B-6DF7-481F-B1FA-FFE7D6C3C7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 flipH="1">
              <a:off x="5998176" y="277912"/>
              <a:ext cx="524256" cy="1186339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50279" y="587829"/>
            <a:ext cx="4878975" cy="568234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7643932-CD45-1B7A-F0DC-8269FEE074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57324796"/>
              </p:ext>
            </p:extLst>
          </p:nvPr>
        </p:nvGraphicFramePr>
        <p:xfrm>
          <a:off x="4073652" y="1014153"/>
          <a:ext cx="4438638" cy="4979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785</Words>
  <Application>Microsoft Macintosh PowerPoint</Application>
  <PresentationFormat>On-screen Show (4:3)</PresentationFormat>
  <Paragraphs>95</Paragraphs>
  <Slides>16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Contract Drafting Class</vt:lpstr>
      <vt:lpstr>Introduction</vt:lpstr>
      <vt:lpstr>Section 1 - Consideration</vt:lpstr>
      <vt:lpstr>Section 2 - Services and Scope</vt:lpstr>
      <vt:lpstr>Section 3 - Compensation</vt:lpstr>
      <vt:lpstr>Section 4 - Duration</vt:lpstr>
      <vt:lpstr>Section 5 - Indemnification</vt:lpstr>
      <vt:lpstr>Section 6 - Independent Contractor Status</vt:lpstr>
      <vt:lpstr>Section 7 - Entire Agreement and Amendments</vt:lpstr>
      <vt:lpstr>Section 8 - Force Majeure</vt:lpstr>
      <vt:lpstr>Section 9 - Confidentiality</vt:lpstr>
      <vt:lpstr>Section 10 - Waiver of Breach</vt:lpstr>
      <vt:lpstr>Section 11 - Assignment</vt:lpstr>
      <vt:lpstr>Section 12 - Counterparts</vt:lpstr>
      <vt:lpstr>Section 13 - Governing Law and Dispute Resolution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Paola Fonseca</cp:lastModifiedBy>
  <cp:revision>2</cp:revision>
  <dcterms:created xsi:type="dcterms:W3CDTF">2013-01-27T09:14:16Z</dcterms:created>
  <dcterms:modified xsi:type="dcterms:W3CDTF">2024-09-19T19:10:04Z</dcterms:modified>
  <cp:category/>
</cp:coreProperties>
</file>