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317" r:id="rId3"/>
    <p:sldId id="321" r:id="rId4"/>
    <p:sldId id="291" r:id="rId5"/>
    <p:sldId id="292" r:id="rId6"/>
    <p:sldId id="293" r:id="rId7"/>
    <p:sldId id="294" r:id="rId8"/>
    <p:sldId id="295" r:id="rId9"/>
    <p:sldId id="296" r:id="rId10"/>
    <p:sldId id="328" r:id="rId11"/>
    <p:sldId id="324" r:id="rId12"/>
    <p:sldId id="325" r:id="rId13"/>
    <p:sldId id="322" r:id="rId14"/>
    <p:sldId id="329" r:id="rId15"/>
    <p:sldId id="327" r:id="rId16"/>
    <p:sldId id="318" r:id="rId17"/>
    <p:sldId id="258" r:id="rId18"/>
    <p:sldId id="319" r:id="rId19"/>
    <p:sldId id="320" r:id="rId20"/>
    <p:sldId id="259" r:id="rId21"/>
    <p:sldId id="260" r:id="rId22"/>
    <p:sldId id="261" r:id="rId23"/>
    <p:sldId id="314" r:id="rId24"/>
    <p:sldId id="263" r:id="rId25"/>
    <p:sldId id="262" r:id="rId26"/>
    <p:sldId id="264" r:id="rId27"/>
    <p:sldId id="315" r:id="rId28"/>
    <p:sldId id="265" r:id="rId29"/>
    <p:sldId id="298" r:id="rId30"/>
    <p:sldId id="299" r:id="rId31"/>
    <p:sldId id="300" r:id="rId32"/>
    <p:sldId id="301" r:id="rId33"/>
    <p:sldId id="302" r:id="rId34"/>
    <p:sldId id="303" r:id="rId35"/>
    <p:sldId id="304" r:id="rId36"/>
  </p:sldIdLst>
  <p:sldSz cx="18288000" cy="10287000"/>
  <p:notesSz cx="6858000" cy="9144000"/>
  <p:embeddedFontLst>
    <p:embeddedFont>
      <p:font typeface="Aileron" pitchFamily="2" charset="77"/>
      <p:regular r:id="rId38"/>
    </p:embeddedFont>
    <p:embeddedFont>
      <p:font typeface="CMU Serif" panose="02000603000000000000" pitchFamily="2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599" autoAdjust="0"/>
  </p:normalViewPr>
  <p:slideViewPr>
    <p:cSldViewPr>
      <p:cViewPr varScale="1">
        <p:scale>
          <a:sx n="60" d="100"/>
          <a:sy n="60" d="100"/>
        </p:scale>
        <p:origin x="200" y="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D0E330-8F6D-4A65-8AFA-8DCFC476079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AF09D1-C900-44BC-9750-1B7BAE685ED4}">
      <dgm:prSet/>
      <dgm:spPr/>
      <dgm:t>
        <a:bodyPr/>
        <a:lstStyle/>
        <a:p>
          <a:r>
            <a:rPr lang="en-US" b="0" i="0"/>
            <a:t>Herein</a:t>
          </a:r>
          <a:endParaRPr lang="en-US"/>
        </a:p>
      </dgm:t>
    </dgm:pt>
    <dgm:pt modelId="{A448E4B4-0075-4275-AD9B-054F07172E50}" type="parTrans" cxnId="{ACEF8118-62E3-44F6-81D2-EBD7449A103C}">
      <dgm:prSet/>
      <dgm:spPr/>
      <dgm:t>
        <a:bodyPr/>
        <a:lstStyle/>
        <a:p>
          <a:endParaRPr lang="en-US"/>
        </a:p>
      </dgm:t>
    </dgm:pt>
    <dgm:pt modelId="{5E5FBBCF-84FF-42B7-BE77-BBD0988CFC9E}" type="sibTrans" cxnId="{ACEF8118-62E3-44F6-81D2-EBD7449A103C}">
      <dgm:prSet/>
      <dgm:spPr/>
      <dgm:t>
        <a:bodyPr/>
        <a:lstStyle/>
        <a:p>
          <a:endParaRPr lang="en-US"/>
        </a:p>
      </dgm:t>
    </dgm:pt>
    <dgm:pt modelId="{42391184-4F38-40E2-BB3C-2FAA2C5136CA}">
      <dgm:prSet/>
      <dgm:spPr/>
      <dgm:t>
        <a:bodyPr/>
        <a:lstStyle/>
        <a:p>
          <a:r>
            <a:rPr lang="en-US" b="0" i="0"/>
            <a:t>Hereinafter</a:t>
          </a:r>
          <a:endParaRPr lang="en-US"/>
        </a:p>
      </dgm:t>
    </dgm:pt>
    <dgm:pt modelId="{B21F6986-B04F-4BB4-A870-17CC624898A5}" type="parTrans" cxnId="{E60A49A7-D81C-491A-8C6E-84779B3A5D54}">
      <dgm:prSet/>
      <dgm:spPr/>
      <dgm:t>
        <a:bodyPr/>
        <a:lstStyle/>
        <a:p>
          <a:endParaRPr lang="en-US"/>
        </a:p>
      </dgm:t>
    </dgm:pt>
    <dgm:pt modelId="{9BE564A5-C571-4504-99CB-866B957C919B}" type="sibTrans" cxnId="{E60A49A7-D81C-491A-8C6E-84779B3A5D54}">
      <dgm:prSet/>
      <dgm:spPr/>
      <dgm:t>
        <a:bodyPr/>
        <a:lstStyle/>
        <a:p>
          <a:endParaRPr lang="en-US"/>
        </a:p>
      </dgm:t>
    </dgm:pt>
    <dgm:pt modelId="{21D1F210-7C68-48E8-A1DD-FEDB15C6D4AA}">
      <dgm:prSet/>
      <dgm:spPr/>
      <dgm:t>
        <a:bodyPr/>
        <a:lstStyle/>
        <a:p>
          <a:r>
            <a:rPr lang="en-US" b="0" i="0"/>
            <a:t>Hereof</a:t>
          </a:r>
          <a:endParaRPr lang="en-US"/>
        </a:p>
      </dgm:t>
    </dgm:pt>
    <dgm:pt modelId="{7DA744C6-AE22-4D11-9CEF-7F58D9A99D00}" type="parTrans" cxnId="{33D6AF5A-26B5-413F-A83B-DFB12713AE24}">
      <dgm:prSet/>
      <dgm:spPr/>
      <dgm:t>
        <a:bodyPr/>
        <a:lstStyle/>
        <a:p>
          <a:endParaRPr lang="en-US"/>
        </a:p>
      </dgm:t>
    </dgm:pt>
    <dgm:pt modelId="{60C0AAD9-8322-4042-95F7-AC448D05C744}" type="sibTrans" cxnId="{33D6AF5A-26B5-413F-A83B-DFB12713AE24}">
      <dgm:prSet/>
      <dgm:spPr/>
      <dgm:t>
        <a:bodyPr/>
        <a:lstStyle/>
        <a:p>
          <a:endParaRPr lang="en-US"/>
        </a:p>
      </dgm:t>
    </dgm:pt>
    <dgm:pt modelId="{7DF4AE46-C269-4797-A276-B06CA48962FD}">
      <dgm:prSet/>
      <dgm:spPr/>
      <dgm:t>
        <a:bodyPr/>
        <a:lstStyle/>
        <a:p>
          <a:r>
            <a:rPr lang="en-US" b="0" i="0"/>
            <a:t>Hereto</a:t>
          </a:r>
          <a:endParaRPr lang="en-US"/>
        </a:p>
      </dgm:t>
    </dgm:pt>
    <dgm:pt modelId="{2129C512-C40C-4C72-B0FA-41508DF91629}" type="parTrans" cxnId="{32B7847A-76F9-4A8A-B560-3B9446C9F6D7}">
      <dgm:prSet/>
      <dgm:spPr/>
      <dgm:t>
        <a:bodyPr/>
        <a:lstStyle/>
        <a:p>
          <a:endParaRPr lang="en-US"/>
        </a:p>
      </dgm:t>
    </dgm:pt>
    <dgm:pt modelId="{2ACF16FF-E5A0-41C1-8577-A280D3C37C94}" type="sibTrans" cxnId="{32B7847A-76F9-4A8A-B560-3B9446C9F6D7}">
      <dgm:prSet/>
      <dgm:spPr/>
      <dgm:t>
        <a:bodyPr/>
        <a:lstStyle/>
        <a:p>
          <a:endParaRPr lang="en-US"/>
        </a:p>
      </dgm:t>
    </dgm:pt>
    <dgm:pt modelId="{B825EA22-BD70-462C-816B-1953856DA619}">
      <dgm:prSet/>
      <dgm:spPr/>
      <dgm:t>
        <a:bodyPr/>
        <a:lstStyle/>
        <a:p>
          <a:r>
            <a:rPr lang="en-US" b="0" i="0"/>
            <a:t>Hereunder</a:t>
          </a:r>
          <a:endParaRPr lang="en-US"/>
        </a:p>
      </dgm:t>
    </dgm:pt>
    <dgm:pt modelId="{BE99F030-3BED-4A5B-BDB8-8EA0E2B3909B}" type="parTrans" cxnId="{0D239E72-88A7-4E55-BC66-BFCD26B5F650}">
      <dgm:prSet/>
      <dgm:spPr/>
      <dgm:t>
        <a:bodyPr/>
        <a:lstStyle/>
        <a:p>
          <a:endParaRPr lang="en-US"/>
        </a:p>
      </dgm:t>
    </dgm:pt>
    <dgm:pt modelId="{C2C268F0-3057-42F2-9FAE-347E6562EEC6}" type="sibTrans" cxnId="{0D239E72-88A7-4E55-BC66-BFCD26B5F650}">
      <dgm:prSet/>
      <dgm:spPr/>
      <dgm:t>
        <a:bodyPr/>
        <a:lstStyle/>
        <a:p>
          <a:endParaRPr lang="en-US"/>
        </a:p>
      </dgm:t>
    </dgm:pt>
    <dgm:pt modelId="{C541082B-FC60-46D2-8D98-61937AE0AAD8}">
      <dgm:prSet/>
      <dgm:spPr/>
      <dgm:t>
        <a:bodyPr/>
        <a:lstStyle/>
        <a:p>
          <a:r>
            <a:rPr lang="en-US" b="0" i="0"/>
            <a:t>Hereby</a:t>
          </a:r>
          <a:endParaRPr lang="en-US"/>
        </a:p>
      </dgm:t>
    </dgm:pt>
    <dgm:pt modelId="{FD053027-6457-46FD-898D-DB97DCEB8C0F}" type="parTrans" cxnId="{D91A038F-FE60-4F04-86B7-96A53A432BFB}">
      <dgm:prSet/>
      <dgm:spPr/>
      <dgm:t>
        <a:bodyPr/>
        <a:lstStyle/>
        <a:p>
          <a:endParaRPr lang="en-US"/>
        </a:p>
      </dgm:t>
    </dgm:pt>
    <dgm:pt modelId="{9A92F89D-6852-4A07-AE27-CD9DCF0F5F15}" type="sibTrans" cxnId="{D91A038F-FE60-4F04-86B7-96A53A432BFB}">
      <dgm:prSet/>
      <dgm:spPr/>
      <dgm:t>
        <a:bodyPr/>
        <a:lstStyle/>
        <a:p>
          <a:endParaRPr lang="en-US"/>
        </a:p>
      </dgm:t>
    </dgm:pt>
    <dgm:pt modelId="{6177DA4C-090C-43A2-A4A9-F0D1FC90149C}">
      <dgm:prSet/>
      <dgm:spPr/>
      <dgm:t>
        <a:bodyPr/>
        <a:lstStyle/>
        <a:p>
          <a:r>
            <a:rPr lang="en-US" b="0" i="0"/>
            <a:t>Therein</a:t>
          </a:r>
          <a:endParaRPr lang="en-US"/>
        </a:p>
      </dgm:t>
    </dgm:pt>
    <dgm:pt modelId="{EA9C5683-2B87-4D38-AF1A-356671721C2A}" type="parTrans" cxnId="{B7747AED-E93A-46C7-8A20-3C3202282956}">
      <dgm:prSet/>
      <dgm:spPr/>
      <dgm:t>
        <a:bodyPr/>
        <a:lstStyle/>
        <a:p>
          <a:endParaRPr lang="en-US"/>
        </a:p>
      </dgm:t>
    </dgm:pt>
    <dgm:pt modelId="{D9C24680-C7E2-4CA1-8C9C-97F884F38052}" type="sibTrans" cxnId="{B7747AED-E93A-46C7-8A20-3C3202282956}">
      <dgm:prSet/>
      <dgm:spPr/>
      <dgm:t>
        <a:bodyPr/>
        <a:lstStyle/>
        <a:p>
          <a:endParaRPr lang="en-US"/>
        </a:p>
      </dgm:t>
    </dgm:pt>
    <dgm:pt modelId="{548480B6-69C3-40B0-9CBA-214023317AAC}">
      <dgm:prSet/>
      <dgm:spPr/>
      <dgm:t>
        <a:bodyPr/>
        <a:lstStyle/>
        <a:p>
          <a:r>
            <a:rPr lang="en-US" b="0" i="0"/>
            <a:t>Thereof</a:t>
          </a:r>
          <a:endParaRPr lang="en-US"/>
        </a:p>
      </dgm:t>
    </dgm:pt>
    <dgm:pt modelId="{4FE6F852-A494-44F4-8E42-2D28B0F2AE9F}" type="parTrans" cxnId="{D9862938-2880-41B8-8A5C-293C6FD0F7DE}">
      <dgm:prSet/>
      <dgm:spPr/>
      <dgm:t>
        <a:bodyPr/>
        <a:lstStyle/>
        <a:p>
          <a:endParaRPr lang="en-US"/>
        </a:p>
      </dgm:t>
    </dgm:pt>
    <dgm:pt modelId="{98D1B12A-7FE7-42A2-893D-91DB947CE28C}" type="sibTrans" cxnId="{D9862938-2880-41B8-8A5C-293C6FD0F7DE}">
      <dgm:prSet/>
      <dgm:spPr/>
      <dgm:t>
        <a:bodyPr/>
        <a:lstStyle/>
        <a:p>
          <a:endParaRPr lang="en-US"/>
        </a:p>
      </dgm:t>
    </dgm:pt>
    <dgm:pt modelId="{6C0FB147-3635-4690-B958-423ABA6A019B}">
      <dgm:prSet/>
      <dgm:spPr/>
      <dgm:t>
        <a:bodyPr/>
        <a:lstStyle/>
        <a:p>
          <a:r>
            <a:rPr lang="en-US" b="0" i="0"/>
            <a:t>Thereto</a:t>
          </a:r>
          <a:endParaRPr lang="en-US"/>
        </a:p>
      </dgm:t>
    </dgm:pt>
    <dgm:pt modelId="{4CE35521-3F0E-4792-98DA-E5D391F0B6D8}" type="parTrans" cxnId="{53A37A9C-08CB-4D32-B8CC-CB9D76A0CDFF}">
      <dgm:prSet/>
      <dgm:spPr/>
      <dgm:t>
        <a:bodyPr/>
        <a:lstStyle/>
        <a:p>
          <a:endParaRPr lang="en-US"/>
        </a:p>
      </dgm:t>
    </dgm:pt>
    <dgm:pt modelId="{152B5AB3-DE4F-447C-A7F2-ACDB05B39216}" type="sibTrans" cxnId="{53A37A9C-08CB-4D32-B8CC-CB9D76A0CDFF}">
      <dgm:prSet/>
      <dgm:spPr/>
      <dgm:t>
        <a:bodyPr/>
        <a:lstStyle/>
        <a:p>
          <a:endParaRPr lang="en-US"/>
        </a:p>
      </dgm:t>
    </dgm:pt>
    <dgm:pt modelId="{07DE53E4-D0A5-4AD4-9E2C-506243C5D8B3}">
      <dgm:prSet/>
      <dgm:spPr/>
      <dgm:t>
        <a:bodyPr/>
        <a:lstStyle/>
        <a:p>
          <a:r>
            <a:rPr lang="en-US" b="0" i="0"/>
            <a:t>Thereunder</a:t>
          </a:r>
          <a:endParaRPr lang="en-US"/>
        </a:p>
      </dgm:t>
    </dgm:pt>
    <dgm:pt modelId="{0844384E-6307-4CEF-B233-B646EB7C3B84}" type="parTrans" cxnId="{5668303B-E49C-46E5-B143-99E2560153A6}">
      <dgm:prSet/>
      <dgm:spPr/>
      <dgm:t>
        <a:bodyPr/>
        <a:lstStyle/>
        <a:p>
          <a:endParaRPr lang="en-US"/>
        </a:p>
      </dgm:t>
    </dgm:pt>
    <dgm:pt modelId="{95EF700A-B26E-4EBC-AECF-3E051C49473E}" type="sibTrans" cxnId="{5668303B-E49C-46E5-B143-99E2560153A6}">
      <dgm:prSet/>
      <dgm:spPr/>
      <dgm:t>
        <a:bodyPr/>
        <a:lstStyle/>
        <a:p>
          <a:endParaRPr lang="en-US"/>
        </a:p>
      </dgm:t>
    </dgm:pt>
    <dgm:pt modelId="{37CC8082-84FB-47EF-BB05-BB271C9726DC}">
      <dgm:prSet/>
      <dgm:spPr/>
      <dgm:t>
        <a:bodyPr/>
        <a:lstStyle/>
        <a:p>
          <a:r>
            <a:rPr lang="en-US" b="0" i="0"/>
            <a:t>Thereafter</a:t>
          </a:r>
          <a:endParaRPr lang="en-US"/>
        </a:p>
      </dgm:t>
    </dgm:pt>
    <dgm:pt modelId="{24F686D7-76F0-4F61-B2DE-C1C7A59F2BCE}" type="parTrans" cxnId="{E2C49BD1-2CE7-4BF2-BEF0-BE0FDDDB5567}">
      <dgm:prSet/>
      <dgm:spPr/>
      <dgm:t>
        <a:bodyPr/>
        <a:lstStyle/>
        <a:p>
          <a:endParaRPr lang="en-US"/>
        </a:p>
      </dgm:t>
    </dgm:pt>
    <dgm:pt modelId="{40D32013-476A-4CF6-B88D-23CC295F21C5}" type="sibTrans" cxnId="{E2C49BD1-2CE7-4BF2-BEF0-BE0FDDDB5567}">
      <dgm:prSet/>
      <dgm:spPr/>
      <dgm:t>
        <a:bodyPr/>
        <a:lstStyle/>
        <a:p>
          <a:endParaRPr lang="en-US"/>
        </a:p>
      </dgm:t>
    </dgm:pt>
    <dgm:pt modelId="{B9357ABA-C7DA-44F0-8664-8BA510D0EB25}">
      <dgm:prSet/>
      <dgm:spPr/>
      <dgm:t>
        <a:bodyPr/>
        <a:lstStyle/>
        <a:p>
          <a:r>
            <a:rPr lang="en-US" b="0" i="0"/>
            <a:t>Whereof</a:t>
          </a:r>
          <a:endParaRPr lang="en-US"/>
        </a:p>
      </dgm:t>
    </dgm:pt>
    <dgm:pt modelId="{6F307D6C-23CC-4A6A-BE43-BEE607B0772D}" type="parTrans" cxnId="{8549F8EA-06CB-4EC5-9910-0A5CA184AA4F}">
      <dgm:prSet/>
      <dgm:spPr/>
      <dgm:t>
        <a:bodyPr/>
        <a:lstStyle/>
        <a:p>
          <a:endParaRPr lang="en-US"/>
        </a:p>
      </dgm:t>
    </dgm:pt>
    <dgm:pt modelId="{7C08E492-ACED-4742-B3AB-363F63013AAA}" type="sibTrans" cxnId="{8549F8EA-06CB-4EC5-9910-0A5CA184AA4F}">
      <dgm:prSet/>
      <dgm:spPr/>
      <dgm:t>
        <a:bodyPr/>
        <a:lstStyle/>
        <a:p>
          <a:endParaRPr lang="en-US"/>
        </a:p>
      </dgm:t>
    </dgm:pt>
    <dgm:pt modelId="{03A30AD0-9340-499C-9D41-18F622352EAA}">
      <dgm:prSet/>
      <dgm:spPr/>
      <dgm:t>
        <a:bodyPr/>
        <a:lstStyle/>
        <a:p>
          <a:r>
            <a:rPr lang="en-US" b="0" i="0"/>
            <a:t>Wherein</a:t>
          </a:r>
          <a:endParaRPr lang="en-US"/>
        </a:p>
      </dgm:t>
    </dgm:pt>
    <dgm:pt modelId="{7004C8C2-09E7-470C-9C0B-994F1D153437}" type="parTrans" cxnId="{070179BD-996D-4DBA-9319-941D0048528F}">
      <dgm:prSet/>
      <dgm:spPr/>
      <dgm:t>
        <a:bodyPr/>
        <a:lstStyle/>
        <a:p>
          <a:endParaRPr lang="en-US"/>
        </a:p>
      </dgm:t>
    </dgm:pt>
    <dgm:pt modelId="{CDDE9DB0-29C6-4AC5-9079-3307ABE98F35}" type="sibTrans" cxnId="{070179BD-996D-4DBA-9319-941D0048528F}">
      <dgm:prSet/>
      <dgm:spPr/>
      <dgm:t>
        <a:bodyPr/>
        <a:lstStyle/>
        <a:p>
          <a:endParaRPr lang="en-US"/>
        </a:p>
      </dgm:t>
    </dgm:pt>
    <dgm:pt modelId="{D789FC64-7085-4AA9-8636-4760AD8AD0ED}">
      <dgm:prSet/>
      <dgm:spPr/>
      <dgm:t>
        <a:bodyPr/>
        <a:lstStyle/>
        <a:p>
          <a:r>
            <a:rPr lang="en-US" b="0" i="0"/>
            <a:t>Whereas</a:t>
          </a:r>
          <a:endParaRPr lang="en-US"/>
        </a:p>
      </dgm:t>
    </dgm:pt>
    <dgm:pt modelId="{B43C15BE-6082-49C7-B66D-1EF170B4B407}" type="parTrans" cxnId="{62EA2B13-791D-45BE-9613-175950505CD3}">
      <dgm:prSet/>
      <dgm:spPr/>
      <dgm:t>
        <a:bodyPr/>
        <a:lstStyle/>
        <a:p>
          <a:endParaRPr lang="en-US"/>
        </a:p>
      </dgm:t>
    </dgm:pt>
    <dgm:pt modelId="{BCB403BE-7FDA-46DB-A07F-7E36A6B0BAE5}" type="sibTrans" cxnId="{62EA2B13-791D-45BE-9613-175950505CD3}">
      <dgm:prSet/>
      <dgm:spPr/>
      <dgm:t>
        <a:bodyPr/>
        <a:lstStyle/>
        <a:p>
          <a:endParaRPr lang="en-US"/>
        </a:p>
      </dgm:t>
    </dgm:pt>
    <dgm:pt modelId="{2C35C5B9-7323-4F0A-85F9-B2A02673FA64}">
      <dgm:prSet/>
      <dgm:spPr/>
      <dgm:t>
        <a:bodyPr/>
        <a:lstStyle/>
        <a:p>
          <a:r>
            <a:rPr lang="en-US" b="0" i="0"/>
            <a:t>Witnesseth</a:t>
          </a:r>
          <a:endParaRPr lang="en-US"/>
        </a:p>
      </dgm:t>
    </dgm:pt>
    <dgm:pt modelId="{A570B1DA-809E-479F-A1A1-49AB277AA702}" type="parTrans" cxnId="{DB1D2790-DDF4-4062-AE13-DBB6E9E85D0D}">
      <dgm:prSet/>
      <dgm:spPr/>
      <dgm:t>
        <a:bodyPr/>
        <a:lstStyle/>
        <a:p>
          <a:endParaRPr lang="en-US"/>
        </a:p>
      </dgm:t>
    </dgm:pt>
    <dgm:pt modelId="{EC696C78-A9CF-48B5-9A31-6D5865BAD6B5}" type="sibTrans" cxnId="{DB1D2790-DDF4-4062-AE13-DBB6E9E85D0D}">
      <dgm:prSet/>
      <dgm:spPr/>
      <dgm:t>
        <a:bodyPr/>
        <a:lstStyle/>
        <a:p>
          <a:endParaRPr lang="en-US"/>
        </a:p>
      </dgm:t>
    </dgm:pt>
    <dgm:pt modelId="{5DC9EE92-7C1E-484B-98A7-798991D6AD89}">
      <dgm:prSet/>
      <dgm:spPr/>
      <dgm:t>
        <a:bodyPr/>
        <a:lstStyle/>
        <a:p>
          <a:r>
            <a:rPr lang="en-US" b="0" i="0"/>
            <a:t>Notwithstanding</a:t>
          </a:r>
          <a:endParaRPr lang="en-US"/>
        </a:p>
      </dgm:t>
    </dgm:pt>
    <dgm:pt modelId="{CCED4001-C8B3-46E3-AA06-5B5483F5E9F5}" type="parTrans" cxnId="{77CFB1B1-721E-4D55-BD32-D3ED26F4F556}">
      <dgm:prSet/>
      <dgm:spPr/>
      <dgm:t>
        <a:bodyPr/>
        <a:lstStyle/>
        <a:p>
          <a:endParaRPr lang="en-US"/>
        </a:p>
      </dgm:t>
    </dgm:pt>
    <dgm:pt modelId="{4907D468-A0A6-4D0C-8E09-825510D4C0F9}" type="sibTrans" cxnId="{77CFB1B1-721E-4D55-BD32-D3ED26F4F556}">
      <dgm:prSet/>
      <dgm:spPr/>
      <dgm:t>
        <a:bodyPr/>
        <a:lstStyle/>
        <a:p>
          <a:endParaRPr lang="en-US"/>
        </a:p>
      </dgm:t>
    </dgm:pt>
    <dgm:pt modelId="{FEF5C572-C2ED-C447-91EB-7C3400C54062}" type="pres">
      <dgm:prSet presAssocID="{CED0E330-8F6D-4A65-8AFA-8DCFC476079B}" presName="diagram" presStyleCnt="0">
        <dgm:presLayoutVars>
          <dgm:dir/>
          <dgm:resizeHandles val="exact"/>
        </dgm:presLayoutVars>
      </dgm:prSet>
      <dgm:spPr/>
    </dgm:pt>
    <dgm:pt modelId="{6EB6FA22-1C71-864C-BD9A-5A2FF73F7F7E}" type="pres">
      <dgm:prSet presAssocID="{27AF09D1-C900-44BC-9750-1B7BAE685ED4}" presName="node" presStyleLbl="node1" presStyleIdx="0" presStyleCnt="16">
        <dgm:presLayoutVars>
          <dgm:bulletEnabled val="1"/>
        </dgm:presLayoutVars>
      </dgm:prSet>
      <dgm:spPr/>
    </dgm:pt>
    <dgm:pt modelId="{2F652EDB-6912-BE43-9976-36FA96DC5DD3}" type="pres">
      <dgm:prSet presAssocID="{5E5FBBCF-84FF-42B7-BE77-BBD0988CFC9E}" presName="sibTrans" presStyleCnt="0"/>
      <dgm:spPr/>
    </dgm:pt>
    <dgm:pt modelId="{B31918F8-F16F-874C-998F-9E779FEAC6BA}" type="pres">
      <dgm:prSet presAssocID="{42391184-4F38-40E2-BB3C-2FAA2C5136CA}" presName="node" presStyleLbl="node1" presStyleIdx="1" presStyleCnt="16">
        <dgm:presLayoutVars>
          <dgm:bulletEnabled val="1"/>
        </dgm:presLayoutVars>
      </dgm:prSet>
      <dgm:spPr/>
    </dgm:pt>
    <dgm:pt modelId="{929E156B-4050-194E-AA95-8585C1BFBE60}" type="pres">
      <dgm:prSet presAssocID="{9BE564A5-C571-4504-99CB-866B957C919B}" presName="sibTrans" presStyleCnt="0"/>
      <dgm:spPr/>
    </dgm:pt>
    <dgm:pt modelId="{5EFCCD50-80EB-9844-BF33-8769197986F0}" type="pres">
      <dgm:prSet presAssocID="{21D1F210-7C68-48E8-A1DD-FEDB15C6D4AA}" presName="node" presStyleLbl="node1" presStyleIdx="2" presStyleCnt="16">
        <dgm:presLayoutVars>
          <dgm:bulletEnabled val="1"/>
        </dgm:presLayoutVars>
      </dgm:prSet>
      <dgm:spPr/>
    </dgm:pt>
    <dgm:pt modelId="{386D26CF-86F6-314E-908F-E6CADE688774}" type="pres">
      <dgm:prSet presAssocID="{60C0AAD9-8322-4042-95F7-AC448D05C744}" presName="sibTrans" presStyleCnt="0"/>
      <dgm:spPr/>
    </dgm:pt>
    <dgm:pt modelId="{A19719E1-4200-0149-B97A-292CDD46A242}" type="pres">
      <dgm:prSet presAssocID="{7DF4AE46-C269-4797-A276-B06CA48962FD}" presName="node" presStyleLbl="node1" presStyleIdx="3" presStyleCnt="16">
        <dgm:presLayoutVars>
          <dgm:bulletEnabled val="1"/>
        </dgm:presLayoutVars>
      </dgm:prSet>
      <dgm:spPr/>
    </dgm:pt>
    <dgm:pt modelId="{1F215DFC-0372-E54F-B0C0-94912C4A07C3}" type="pres">
      <dgm:prSet presAssocID="{2ACF16FF-E5A0-41C1-8577-A280D3C37C94}" presName="sibTrans" presStyleCnt="0"/>
      <dgm:spPr/>
    </dgm:pt>
    <dgm:pt modelId="{167E910C-47F7-C04F-8514-3FEA9AED8BAD}" type="pres">
      <dgm:prSet presAssocID="{B825EA22-BD70-462C-816B-1953856DA619}" presName="node" presStyleLbl="node1" presStyleIdx="4" presStyleCnt="16">
        <dgm:presLayoutVars>
          <dgm:bulletEnabled val="1"/>
        </dgm:presLayoutVars>
      </dgm:prSet>
      <dgm:spPr/>
    </dgm:pt>
    <dgm:pt modelId="{4E41DB4F-C7CB-F543-9352-6276D4D68899}" type="pres">
      <dgm:prSet presAssocID="{C2C268F0-3057-42F2-9FAE-347E6562EEC6}" presName="sibTrans" presStyleCnt="0"/>
      <dgm:spPr/>
    </dgm:pt>
    <dgm:pt modelId="{7A69033B-B5A6-894E-BDA3-B03D97DE277B}" type="pres">
      <dgm:prSet presAssocID="{C541082B-FC60-46D2-8D98-61937AE0AAD8}" presName="node" presStyleLbl="node1" presStyleIdx="5" presStyleCnt="16">
        <dgm:presLayoutVars>
          <dgm:bulletEnabled val="1"/>
        </dgm:presLayoutVars>
      </dgm:prSet>
      <dgm:spPr/>
    </dgm:pt>
    <dgm:pt modelId="{858E2A59-776F-2249-8CC1-FD22967F5223}" type="pres">
      <dgm:prSet presAssocID="{9A92F89D-6852-4A07-AE27-CD9DCF0F5F15}" presName="sibTrans" presStyleCnt="0"/>
      <dgm:spPr/>
    </dgm:pt>
    <dgm:pt modelId="{FD3A2168-C011-2045-AFEF-1B7537C56C88}" type="pres">
      <dgm:prSet presAssocID="{6177DA4C-090C-43A2-A4A9-F0D1FC90149C}" presName="node" presStyleLbl="node1" presStyleIdx="6" presStyleCnt="16">
        <dgm:presLayoutVars>
          <dgm:bulletEnabled val="1"/>
        </dgm:presLayoutVars>
      </dgm:prSet>
      <dgm:spPr/>
    </dgm:pt>
    <dgm:pt modelId="{B13B3811-8EBC-CB40-9A65-2C39D7546BD6}" type="pres">
      <dgm:prSet presAssocID="{D9C24680-C7E2-4CA1-8C9C-97F884F38052}" presName="sibTrans" presStyleCnt="0"/>
      <dgm:spPr/>
    </dgm:pt>
    <dgm:pt modelId="{0BAC8BB6-85E6-8342-B47D-E2E46D22A1A5}" type="pres">
      <dgm:prSet presAssocID="{548480B6-69C3-40B0-9CBA-214023317AAC}" presName="node" presStyleLbl="node1" presStyleIdx="7" presStyleCnt="16">
        <dgm:presLayoutVars>
          <dgm:bulletEnabled val="1"/>
        </dgm:presLayoutVars>
      </dgm:prSet>
      <dgm:spPr/>
    </dgm:pt>
    <dgm:pt modelId="{EE1F266C-D0B7-9946-BB7F-5459E59C2CEF}" type="pres">
      <dgm:prSet presAssocID="{98D1B12A-7FE7-42A2-893D-91DB947CE28C}" presName="sibTrans" presStyleCnt="0"/>
      <dgm:spPr/>
    </dgm:pt>
    <dgm:pt modelId="{2B542878-A6B5-C54E-84A0-61A71209361A}" type="pres">
      <dgm:prSet presAssocID="{6C0FB147-3635-4690-B958-423ABA6A019B}" presName="node" presStyleLbl="node1" presStyleIdx="8" presStyleCnt="16">
        <dgm:presLayoutVars>
          <dgm:bulletEnabled val="1"/>
        </dgm:presLayoutVars>
      </dgm:prSet>
      <dgm:spPr/>
    </dgm:pt>
    <dgm:pt modelId="{1E146D99-CC7F-2347-A524-E8CD8C40BB07}" type="pres">
      <dgm:prSet presAssocID="{152B5AB3-DE4F-447C-A7F2-ACDB05B39216}" presName="sibTrans" presStyleCnt="0"/>
      <dgm:spPr/>
    </dgm:pt>
    <dgm:pt modelId="{4EBD4911-C0E9-0141-8905-F9C27E588AF6}" type="pres">
      <dgm:prSet presAssocID="{07DE53E4-D0A5-4AD4-9E2C-506243C5D8B3}" presName="node" presStyleLbl="node1" presStyleIdx="9" presStyleCnt="16">
        <dgm:presLayoutVars>
          <dgm:bulletEnabled val="1"/>
        </dgm:presLayoutVars>
      </dgm:prSet>
      <dgm:spPr/>
    </dgm:pt>
    <dgm:pt modelId="{54752908-0CC5-1A4B-B66E-93EB2FBE3915}" type="pres">
      <dgm:prSet presAssocID="{95EF700A-B26E-4EBC-AECF-3E051C49473E}" presName="sibTrans" presStyleCnt="0"/>
      <dgm:spPr/>
    </dgm:pt>
    <dgm:pt modelId="{5F46EC00-FD83-2043-83BA-C82DD22BF45C}" type="pres">
      <dgm:prSet presAssocID="{37CC8082-84FB-47EF-BB05-BB271C9726DC}" presName="node" presStyleLbl="node1" presStyleIdx="10" presStyleCnt="16">
        <dgm:presLayoutVars>
          <dgm:bulletEnabled val="1"/>
        </dgm:presLayoutVars>
      </dgm:prSet>
      <dgm:spPr/>
    </dgm:pt>
    <dgm:pt modelId="{8785171F-A072-C944-BC65-8DDB1567F5ED}" type="pres">
      <dgm:prSet presAssocID="{40D32013-476A-4CF6-B88D-23CC295F21C5}" presName="sibTrans" presStyleCnt="0"/>
      <dgm:spPr/>
    </dgm:pt>
    <dgm:pt modelId="{0CF5B355-41F2-BB45-BF88-FFF2619A7CF1}" type="pres">
      <dgm:prSet presAssocID="{B9357ABA-C7DA-44F0-8664-8BA510D0EB25}" presName="node" presStyleLbl="node1" presStyleIdx="11" presStyleCnt="16">
        <dgm:presLayoutVars>
          <dgm:bulletEnabled val="1"/>
        </dgm:presLayoutVars>
      </dgm:prSet>
      <dgm:spPr/>
    </dgm:pt>
    <dgm:pt modelId="{5DB539AE-8657-C641-B452-127FBE1A49B3}" type="pres">
      <dgm:prSet presAssocID="{7C08E492-ACED-4742-B3AB-363F63013AAA}" presName="sibTrans" presStyleCnt="0"/>
      <dgm:spPr/>
    </dgm:pt>
    <dgm:pt modelId="{80C4924A-45C3-2E4A-8A6D-F657D80795B6}" type="pres">
      <dgm:prSet presAssocID="{03A30AD0-9340-499C-9D41-18F622352EAA}" presName="node" presStyleLbl="node1" presStyleIdx="12" presStyleCnt="16">
        <dgm:presLayoutVars>
          <dgm:bulletEnabled val="1"/>
        </dgm:presLayoutVars>
      </dgm:prSet>
      <dgm:spPr/>
    </dgm:pt>
    <dgm:pt modelId="{97B4E28C-2E9B-F041-848F-9244137B27A0}" type="pres">
      <dgm:prSet presAssocID="{CDDE9DB0-29C6-4AC5-9079-3307ABE98F35}" presName="sibTrans" presStyleCnt="0"/>
      <dgm:spPr/>
    </dgm:pt>
    <dgm:pt modelId="{E34F4D3C-4AB9-D749-B362-8A60193C5521}" type="pres">
      <dgm:prSet presAssocID="{D789FC64-7085-4AA9-8636-4760AD8AD0ED}" presName="node" presStyleLbl="node1" presStyleIdx="13" presStyleCnt="16">
        <dgm:presLayoutVars>
          <dgm:bulletEnabled val="1"/>
        </dgm:presLayoutVars>
      </dgm:prSet>
      <dgm:spPr/>
    </dgm:pt>
    <dgm:pt modelId="{799F29CA-AE2C-874B-A69A-7D41F0A4A7B6}" type="pres">
      <dgm:prSet presAssocID="{BCB403BE-7FDA-46DB-A07F-7E36A6B0BAE5}" presName="sibTrans" presStyleCnt="0"/>
      <dgm:spPr/>
    </dgm:pt>
    <dgm:pt modelId="{81F6D97B-D53F-C141-9838-8A5568D34645}" type="pres">
      <dgm:prSet presAssocID="{2C35C5B9-7323-4F0A-85F9-B2A02673FA64}" presName="node" presStyleLbl="node1" presStyleIdx="14" presStyleCnt="16">
        <dgm:presLayoutVars>
          <dgm:bulletEnabled val="1"/>
        </dgm:presLayoutVars>
      </dgm:prSet>
      <dgm:spPr/>
    </dgm:pt>
    <dgm:pt modelId="{2294DE9B-3873-6040-86F7-A82E1F7B7F1E}" type="pres">
      <dgm:prSet presAssocID="{EC696C78-A9CF-48B5-9A31-6D5865BAD6B5}" presName="sibTrans" presStyleCnt="0"/>
      <dgm:spPr/>
    </dgm:pt>
    <dgm:pt modelId="{1180E026-8E07-0842-ACCD-3F555F00EA98}" type="pres">
      <dgm:prSet presAssocID="{5DC9EE92-7C1E-484B-98A7-798991D6AD89}" presName="node" presStyleLbl="node1" presStyleIdx="15" presStyleCnt="16">
        <dgm:presLayoutVars>
          <dgm:bulletEnabled val="1"/>
        </dgm:presLayoutVars>
      </dgm:prSet>
      <dgm:spPr/>
    </dgm:pt>
  </dgm:ptLst>
  <dgm:cxnLst>
    <dgm:cxn modelId="{62EA2B13-791D-45BE-9613-175950505CD3}" srcId="{CED0E330-8F6D-4A65-8AFA-8DCFC476079B}" destId="{D789FC64-7085-4AA9-8636-4760AD8AD0ED}" srcOrd="13" destOrd="0" parTransId="{B43C15BE-6082-49C7-B66D-1EF170B4B407}" sibTransId="{BCB403BE-7FDA-46DB-A07F-7E36A6B0BAE5}"/>
    <dgm:cxn modelId="{ACEF8118-62E3-44F6-81D2-EBD7449A103C}" srcId="{CED0E330-8F6D-4A65-8AFA-8DCFC476079B}" destId="{27AF09D1-C900-44BC-9750-1B7BAE685ED4}" srcOrd="0" destOrd="0" parTransId="{A448E4B4-0075-4275-AD9B-054F07172E50}" sibTransId="{5E5FBBCF-84FF-42B7-BE77-BBD0988CFC9E}"/>
    <dgm:cxn modelId="{76211C21-BE5E-714B-9E31-4493FEDD066C}" type="presOf" srcId="{D789FC64-7085-4AA9-8636-4760AD8AD0ED}" destId="{E34F4D3C-4AB9-D749-B362-8A60193C5521}" srcOrd="0" destOrd="0" presId="urn:microsoft.com/office/officeart/2005/8/layout/default"/>
    <dgm:cxn modelId="{086F3321-C6AC-A446-8401-5F43C85D4056}" type="presOf" srcId="{42391184-4F38-40E2-BB3C-2FAA2C5136CA}" destId="{B31918F8-F16F-874C-998F-9E779FEAC6BA}" srcOrd="0" destOrd="0" presId="urn:microsoft.com/office/officeart/2005/8/layout/default"/>
    <dgm:cxn modelId="{92D07C27-51E4-B24F-9CC7-760B2789C00B}" type="presOf" srcId="{7DF4AE46-C269-4797-A276-B06CA48962FD}" destId="{A19719E1-4200-0149-B97A-292CDD46A242}" srcOrd="0" destOrd="0" presId="urn:microsoft.com/office/officeart/2005/8/layout/default"/>
    <dgm:cxn modelId="{8C2E8627-2369-2B42-90B1-9760FBEF174E}" type="presOf" srcId="{21D1F210-7C68-48E8-A1DD-FEDB15C6D4AA}" destId="{5EFCCD50-80EB-9844-BF33-8769197986F0}" srcOrd="0" destOrd="0" presId="urn:microsoft.com/office/officeart/2005/8/layout/default"/>
    <dgm:cxn modelId="{8E1BE42C-7317-3048-A1BD-CEDEF2C9FEF7}" type="presOf" srcId="{B9357ABA-C7DA-44F0-8664-8BA510D0EB25}" destId="{0CF5B355-41F2-BB45-BF88-FFF2619A7CF1}" srcOrd="0" destOrd="0" presId="urn:microsoft.com/office/officeart/2005/8/layout/default"/>
    <dgm:cxn modelId="{D9862938-2880-41B8-8A5C-293C6FD0F7DE}" srcId="{CED0E330-8F6D-4A65-8AFA-8DCFC476079B}" destId="{548480B6-69C3-40B0-9CBA-214023317AAC}" srcOrd="7" destOrd="0" parTransId="{4FE6F852-A494-44F4-8E42-2D28B0F2AE9F}" sibTransId="{98D1B12A-7FE7-42A2-893D-91DB947CE28C}"/>
    <dgm:cxn modelId="{5668303B-E49C-46E5-B143-99E2560153A6}" srcId="{CED0E330-8F6D-4A65-8AFA-8DCFC476079B}" destId="{07DE53E4-D0A5-4AD4-9E2C-506243C5D8B3}" srcOrd="9" destOrd="0" parTransId="{0844384E-6307-4CEF-B233-B646EB7C3B84}" sibTransId="{95EF700A-B26E-4EBC-AECF-3E051C49473E}"/>
    <dgm:cxn modelId="{764A7B42-63A6-7E4F-92CE-0BE40E3DBCBE}" type="presOf" srcId="{27AF09D1-C900-44BC-9750-1B7BAE685ED4}" destId="{6EB6FA22-1C71-864C-BD9A-5A2FF73F7F7E}" srcOrd="0" destOrd="0" presId="urn:microsoft.com/office/officeart/2005/8/layout/default"/>
    <dgm:cxn modelId="{33D6AF5A-26B5-413F-A83B-DFB12713AE24}" srcId="{CED0E330-8F6D-4A65-8AFA-8DCFC476079B}" destId="{21D1F210-7C68-48E8-A1DD-FEDB15C6D4AA}" srcOrd="2" destOrd="0" parTransId="{7DA744C6-AE22-4D11-9CEF-7F58D9A99D00}" sibTransId="{60C0AAD9-8322-4042-95F7-AC448D05C744}"/>
    <dgm:cxn modelId="{7D26D65F-BA82-1541-94AD-A8CEBE8D5369}" type="presOf" srcId="{C541082B-FC60-46D2-8D98-61937AE0AAD8}" destId="{7A69033B-B5A6-894E-BDA3-B03D97DE277B}" srcOrd="0" destOrd="0" presId="urn:microsoft.com/office/officeart/2005/8/layout/default"/>
    <dgm:cxn modelId="{9A855463-F394-3043-B404-D8AAADED083F}" type="presOf" srcId="{2C35C5B9-7323-4F0A-85F9-B2A02673FA64}" destId="{81F6D97B-D53F-C141-9838-8A5568D34645}" srcOrd="0" destOrd="0" presId="urn:microsoft.com/office/officeart/2005/8/layout/default"/>
    <dgm:cxn modelId="{D73AA564-C0B9-6F4A-B456-05F81397ACFD}" type="presOf" srcId="{37CC8082-84FB-47EF-BB05-BB271C9726DC}" destId="{5F46EC00-FD83-2043-83BA-C82DD22BF45C}" srcOrd="0" destOrd="0" presId="urn:microsoft.com/office/officeart/2005/8/layout/default"/>
    <dgm:cxn modelId="{0F42C664-A302-844D-8A79-03B6CD7A8558}" type="presOf" srcId="{6C0FB147-3635-4690-B958-423ABA6A019B}" destId="{2B542878-A6B5-C54E-84A0-61A71209361A}" srcOrd="0" destOrd="0" presId="urn:microsoft.com/office/officeart/2005/8/layout/default"/>
    <dgm:cxn modelId="{8C7E1C6B-005E-724B-BCD0-08BF85FE67BB}" type="presOf" srcId="{548480B6-69C3-40B0-9CBA-214023317AAC}" destId="{0BAC8BB6-85E6-8342-B47D-E2E46D22A1A5}" srcOrd="0" destOrd="0" presId="urn:microsoft.com/office/officeart/2005/8/layout/default"/>
    <dgm:cxn modelId="{0D239E72-88A7-4E55-BC66-BFCD26B5F650}" srcId="{CED0E330-8F6D-4A65-8AFA-8DCFC476079B}" destId="{B825EA22-BD70-462C-816B-1953856DA619}" srcOrd="4" destOrd="0" parTransId="{BE99F030-3BED-4A5B-BDB8-8EA0E2B3909B}" sibTransId="{C2C268F0-3057-42F2-9FAE-347E6562EEC6}"/>
    <dgm:cxn modelId="{2A44EB74-1693-194C-8FCB-C304022D0C78}" type="presOf" srcId="{07DE53E4-D0A5-4AD4-9E2C-506243C5D8B3}" destId="{4EBD4911-C0E9-0141-8905-F9C27E588AF6}" srcOrd="0" destOrd="0" presId="urn:microsoft.com/office/officeart/2005/8/layout/default"/>
    <dgm:cxn modelId="{32B7847A-76F9-4A8A-B560-3B9446C9F6D7}" srcId="{CED0E330-8F6D-4A65-8AFA-8DCFC476079B}" destId="{7DF4AE46-C269-4797-A276-B06CA48962FD}" srcOrd="3" destOrd="0" parTransId="{2129C512-C40C-4C72-B0FA-41508DF91629}" sibTransId="{2ACF16FF-E5A0-41C1-8577-A280D3C37C94}"/>
    <dgm:cxn modelId="{94BA507E-E8A9-224B-9B61-53F4C941CC11}" type="presOf" srcId="{CED0E330-8F6D-4A65-8AFA-8DCFC476079B}" destId="{FEF5C572-C2ED-C447-91EB-7C3400C54062}" srcOrd="0" destOrd="0" presId="urn:microsoft.com/office/officeart/2005/8/layout/default"/>
    <dgm:cxn modelId="{D91A038F-FE60-4F04-86B7-96A53A432BFB}" srcId="{CED0E330-8F6D-4A65-8AFA-8DCFC476079B}" destId="{C541082B-FC60-46D2-8D98-61937AE0AAD8}" srcOrd="5" destOrd="0" parTransId="{FD053027-6457-46FD-898D-DB97DCEB8C0F}" sibTransId="{9A92F89D-6852-4A07-AE27-CD9DCF0F5F15}"/>
    <dgm:cxn modelId="{DB1D2790-DDF4-4062-AE13-DBB6E9E85D0D}" srcId="{CED0E330-8F6D-4A65-8AFA-8DCFC476079B}" destId="{2C35C5B9-7323-4F0A-85F9-B2A02673FA64}" srcOrd="14" destOrd="0" parTransId="{A570B1DA-809E-479F-A1A1-49AB277AA702}" sibTransId="{EC696C78-A9CF-48B5-9A31-6D5865BAD6B5}"/>
    <dgm:cxn modelId="{53A37A9C-08CB-4D32-B8CC-CB9D76A0CDFF}" srcId="{CED0E330-8F6D-4A65-8AFA-8DCFC476079B}" destId="{6C0FB147-3635-4690-B958-423ABA6A019B}" srcOrd="8" destOrd="0" parTransId="{4CE35521-3F0E-4792-98DA-E5D391F0B6D8}" sibTransId="{152B5AB3-DE4F-447C-A7F2-ACDB05B39216}"/>
    <dgm:cxn modelId="{E60A49A7-D81C-491A-8C6E-84779B3A5D54}" srcId="{CED0E330-8F6D-4A65-8AFA-8DCFC476079B}" destId="{42391184-4F38-40E2-BB3C-2FAA2C5136CA}" srcOrd="1" destOrd="0" parTransId="{B21F6986-B04F-4BB4-A870-17CC624898A5}" sibTransId="{9BE564A5-C571-4504-99CB-866B957C919B}"/>
    <dgm:cxn modelId="{77CFB1B1-721E-4D55-BD32-D3ED26F4F556}" srcId="{CED0E330-8F6D-4A65-8AFA-8DCFC476079B}" destId="{5DC9EE92-7C1E-484B-98A7-798991D6AD89}" srcOrd="15" destOrd="0" parTransId="{CCED4001-C8B3-46E3-AA06-5B5483F5E9F5}" sibTransId="{4907D468-A0A6-4D0C-8E09-825510D4C0F9}"/>
    <dgm:cxn modelId="{8E9493B7-C031-B441-B73B-E013933975DE}" type="presOf" srcId="{03A30AD0-9340-499C-9D41-18F622352EAA}" destId="{80C4924A-45C3-2E4A-8A6D-F657D80795B6}" srcOrd="0" destOrd="0" presId="urn:microsoft.com/office/officeart/2005/8/layout/default"/>
    <dgm:cxn modelId="{070179BD-996D-4DBA-9319-941D0048528F}" srcId="{CED0E330-8F6D-4A65-8AFA-8DCFC476079B}" destId="{03A30AD0-9340-499C-9D41-18F622352EAA}" srcOrd="12" destOrd="0" parTransId="{7004C8C2-09E7-470C-9C0B-994F1D153437}" sibTransId="{CDDE9DB0-29C6-4AC5-9079-3307ABE98F35}"/>
    <dgm:cxn modelId="{E2C49BD1-2CE7-4BF2-BEF0-BE0FDDDB5567}" srcId="{CED0E330-8F6D-4A65-8AFA-8DCFC476079B}" destId="{37CC8082-84FB-47EF-BB05-BB271C9726DC}" srcOrd="10" destOrd="0" parTransId="{24F686D7-76F0-4F61-B2DE-C1C7A59F2BCE}" sibTransId="{40D32013-476A-4CF6-B88D-23CC295F21C5}"/>
    <dgm:cxn modelId="{1F1C8ED8-25D2-D844-B79F-71DBE2B9B2A1}" type="presOf" srcId="{5DC9EE92-7C1E-484B-98A7-798991D6AD89}" destId="{1180E026-8E07-0842-ACCD-3F555F00EA98}" srcOrd="0" destOrd="0" presId="urn:microsoft.com/office/officeart/2005/8/layout/default"/>
    <dgm:cxn modelId="{8F3174DE-70B0-C74E-A563-0B19B270E482}" type="presOf" srcId="{B825EA22-BD70-462C-816B-1953856DA619}" destId="{167E910C-47F7-C04F-8514-3FEA9AED8BAD}" srcOrd="0" destOrd="0" presId="urn:microsoft.com/office/officeart/2005/8/layout/default"/>
    <dgm:cxn modelId="{8549F8EA-06CB-4EC5-9910-0A5CA184AA4F}" srcId="{CED0E330-8F6D-4A65-8AFA-8DCFC476079B}" destId="{B9357ABA-C7DA-44F0-8664-8BA510D0EB25}" srcOrd="11" destOrd="0" parTransId="{6F307D6C-23CC-4A6A-BE43-BEE607B0772D}" sibTransId="{7C08E492-ACED-4742-B3AB-363F63013AAA}"/>
    <dgm:cxn modelId="{B7747AED-E93A-46C7-8A20-3C3202282956}" srcId="{CED0E330-8F6D-4A65-8AFA-8DCFC476079B}" destId="{6177DA4C-090C-43A2-A4A9-F0D1FC90149C}" srcOrd="6" destOrd="0" parTransId="{EA9C5683-2B87-4D38-AF1A-356671721C2A}" sibTransId="{D9C24680-C7E2-4CA1-8C9C-97F884F38052}"/>
    <dgm:cxn modelId="{FE2996ED-777A-EF49-B9A2-14CBF0F1DE57}" type="presOf" srcId="{6177DA4C-090C-43A2-A4A9-F0D1FC90149C}" destId="{FD3A2168-C011-2045-AFEF-1B7537C56C88}" srcOrd="0" destOrd="0" presId="urn:microsoft.com/office/officeart/2005/8/layout/default"/>
    <dgm:cxn modelId="{9FDB6EC5-0ADD-6B4C-A911-D409FB962823}" type="presParOf" srcId="{FEF5C572-C2ED-C447-91EB-7C3400C54062}" destId="{6EB6FA22-1C71-864C-BD9A-5A2FF73F7F7E}" srcOrd="0" destOrd="0" presId="urn:microsoft.com/office/officeart/2005/8/layout/default"/>
    <dgm:cxn modelId="{E1B0C783-06E0-C840-B8D4-5FF993AE925A}" type="presParOf" srcId="{FEF5C572-C2ED-C447-91EB-7C3400C54062}" destId="{2F652EDB-6912-BE43-9976-36FA96DC5DD3}" srcOrd="1" destOrd="0" presId="urn:microsoft.com/office/officeart/2005/8/layout/default"/>
    <dgm:cxn modelId="{D1D771BC-2FEC-1647-93E9-9869C64BA018}" type="presParOf" srcId="{FEF5C572-C2ED-C447-91EB-7C3400C54062}" destId="{B31918F8-F16F-874C-998F-9E779FEAC6BA}" srcOrd="2" destOrd="0" presId="urn:microsoft.com/office/officeart/2005/8/layout/default"/>
    <dgm:cxn modelId="{7FB97863-BBCB-2D45-A882-AE335F33E1E1}" type="presParOf" srcId="{FEF5C572-C2ED-C447-91EB-7C3400C54062}" destId="{929E156B-4050-194E-AA95-8585C1BFBE60}" srcOrd="3" destOrd="0" presId="urn:microsoft.com/office/officeart/2005/8/layout/default"/>
    <dgm:cxn modelId="{3B8CB910-F7B4-7444-B708-8DBA3757B8CC}" type="presParOf" srcId="{FEF5C572-C2ED-C447-91EB-7C3400C54062}" destId="{5EFCCD50-80EB-9844-BF33-8769197986F0}" srcOrd="4" destOrd="0" presId="urn:microsoft.com/office/officeart/2005/8/layout/default"/>
    <dgm:cxn modelId="{BC8F3DD8-C4A7-2B46-B9BB-52FB47B7F611}" type="presParOf" srcId="{FEF5C572-C2ED-C447-91EB-7C3400C54062}" destId="{386D26CF-86F6-314E-908F-E6CADE688774}" srcOrd="5" destOrd="0" presId="urn:microsoft.com/office/officeart/2005/8/layout/default"/>
    <dgm:cxn modelId="{D258D881-5CA9-334D-B34B-B091DAFD9F72}" type="presParOf" srcId="{FEF5C572-C2ED-C447-91EB-7C3400C54062}" destId="{A19719E1-4200-0149-B97A-292CDD46A242}" srcOrd="6" destOrd="0" presId="urn:microsoft.com/office/officeart/2005/8/layout/default"/>
    <dgm:cxn modelId="{6782433C-E36B-E448-9245-3DB8B6BDF238}" type="presParOf" srcId="{FEF5C572-C2ED-C447-91EB-7C3400C54062}" destId="{1F215DFC-0372-E54F-B0C0-94912C4A07C3}" srcOrd="7" destOrd="0" presId="urn:microsoft.com/office/officeart/2005/8/layout/default"/>
    <dgm:cxn modelId="{9D66FFBC-3F59-5647-94EB-6B4E91595227}" type="presParOf" srcId="{FEF5C572-C2ED-C447-91EB-7C3400C54062}" destId="{167E910C-47F7-C04F-8514-3FEA9AED8BAD}" srcOrd="8" destOrd="0" presId="urn:microsoft.com/office/officeart/2005/8/layout/default"/>
    <dgm:cxn modelId="{D92AA3AC-9381-5B43-B6F3-1B537EEF6BE7}" type="presParOf" srcId="{FEF5C572-C2ED-C447-91EB-7C3400C54062}" destId="{4E41DB4F-C7CB-F543-9352-6276D4D68899}" srcOrd="9" destOrd="0" presId="urn:microsoft.com/office/officeart/2005/8/layout/default"/>
    <dgm:cxn modelId="{282F1E49-6486-FB48-8A04-E8A5C5C3FE8A}" type="presParOf" srcId="{FEF5C572-C2ED-C447-91EB-7C3400C54062}" destId="{7A69033B-B5A6-894E-BDA3-B03D97DE277B}" srcOrd="10" destOrd="0" presId="urn:microsoft.com/office/officeart/2005/8/layout/default"/>
    <dgm:cxn modelId="{6D6C1C6B-FBCE-5A4A-8896-537E46F81ADA}" type="presParOf" srcId="{FEF5C572-C2ED-C447-91EB-7C3400C54062}" destId="{858E2A59-776F-2249-8CC1-FD22967F5223}" srcOrd="11" destOrd="0" presId="urn:microsoft.com/office/officeart/2005/8/layout/default"/>
    <dgm:cxn modelId="{C780EBEE-D97A-0741-B313-288D12FBE3CF}" type="presParOf" srcId="{FEF5C572-C2ED-C447-91EB-7C3400C54062}" destId="{FD3A2168-C011-2045-AFEF-1B7537C56C88}" srcOrd="12" destOrd="0" presId="urn:microsoft.com/office/officeart/2005/8/layout/default"/>
    <dgm:cxn modelId="{168D01C3-C912-9D4B-BC14-6B89FCB4103C}" type="presParOf" srcId="{FEF5C572-C2ED-C447-91EB-7C3400C54062}" destId="{B13B3811-8EBC-CB40-9A65-2C39D7546BD6}" srcOrd="13" destOrd="0" presId="urn:microsoft.com/office/officeart/2005/8/layout/default"/>
    <dgm:cxn modelId="{CE84C193-6486-2949-BFB6-F9BD3441C208}" type="presParOf" srcId="{FEF5C572-C2ED-C447-91EB-7C3400C54062}" destId="{0BAC8BB6-85E6-8342-B47D-E2E46D22A1A5}" srcOrd="14" destOrd="0" presId="urn:microsoft.com/office/officeart/2005/8/layout/default"/>
    <dgm:cxn modelId="{92DBAEA1-66EB-414F-9EAF-0D9086078B80}" type="presParOf" srcId="{FEF5C572-C2ED-C447-91EB-7C3400C54062}" destId="{EE1F266C-D0B7-9946-BB7F-5459E59C2CEF}" srcOrd="15" destOrd="0" presId="urn:microsoft.com/office/officeart/2005/8/layout/default"/>
    <dgm:cxn modelId="{7882694C-BF11-EB4A-9A3F-2B6E0F954983}" type="presParOf" srcId="{FEF5C572-C2ED-C447-91EB-7C3400C54062}" destId="{2B542878-A6B5-C54E-84A0-61A71209361A}" srcOrd="16" destOrd="0" presId="urn:microsoft.com/office/officeart/2005/8/layout/default"/>
    <dgm:cxn modelId="{250C0122-1B92-C646-845F-62374F0727AF}" type="presParOf" srcId="{FEF5C572-C2ED-C447-91EB-7C3400C54062}" destId="{1E146D99-CC7F-2347-A524-E8CD8C40BB07}" srcOrd="17" destOrd="0" presId="urn:microsoft.com/office/officeart/2005/8/layout/default"/>
    <dgm:cxn modelId="{FAD8EE30-2D30-DF4F-BD75-F42295C50E57}" type="presParOf" srcId="{FEF5C572-C2ED-C447-91EB-7C3400C54062}" destId="{4EBD4911-C0E9-0141-8905-F9C27E588AF6}" srcOrd="18" destOrd="0" presId="urn:microsoft.com/office/officeart/2005/8/layout/default"/>
    <dgm:cxn modelId="{13BA30FA-F247-0B44-8404-75D78AB07628}" type="presParOf" srcId="{FEF5C572-C2ED-C447-91EB-7C3400C54062}" destId="{54752908-0CC5-1A4B-B66E-93EB2FBE3915}" srcOrd="19" destOrd="0" presId="urn:microsoft.com/office/officeart/2005/8/layout/default"/>
    <dgm:cxn modelId="{37A345DD-7AF5-074A-8D57-DEDA5CC4F0E1}" type="presParOf" srcId="{FEF5C572-C2ED-C447-91EB-7C3400C54062}" destId="{5F46EC00-FD83-2043-83BA-C82DD22BF45C}" srcOrd="20" destOrd="0" presId="urn:microsoft.com/office/officeart/2005/8/layout/default"/>
    <dgm:cxn modelId="{5FB6D474-A0DC-6F47-A5D0-6CE943424F7D}" type="presParOf" srcId="{FEF5C572-C2ED-C447-91EB-7C3400C54062}" destId="{8785171F-A072-C944-BC65-8DDB1567F5ED}" srcOrd="21" destOrd="0" presId="urn:microsoft.com/office/officeart/2005/8/layout/default"/>
    <dgm:cxn modelId="{6E7BDBC1-6487-A149-BA1C-6D5FB1726A8D}" type="presParOf" srcId="{FEF5C572-C2ED-C447-91EB-7C3400C54062}" destId="{0CF5B355-41F2-BB45-BF88-FFF2619A7CF1}" srcOrd="22" destOrd="0" presId="urn:microsoft.com/office/officeart/2005/8/layout/default"/>
    <dgm:cxn modelId="{2D7F1010-5E3D-774D-BAB8-E3F232FAF417}" type="presParOf" srcId="{FEF5C572-C2ED-C447-91EB-7C3400C54062}" destId="{5DB539AE-8657-C641-B452-127FBE1A49B3}" srcOrd="23" destOrd="0" presId="urn:microsoft.com/office/officeart/2005/8/layout/default"/>
    <dgm:cxn modelId="{67F880DD-982A-B84A-B723-9723B9BAB5AE}" type="presParOf" srcId="{FEF5C572-C2ED-C447-91EB-7C3400C54062}" destId="{80C4924A-45C3-2E4A-8A6D-F657D80795B6}" srcOrd="24" destOrd="0" presId="urn:microsoft.com/office/officeart/2005/8/layout/default"/>
    <dgm:cxn modelId="{1351114A-DB0C-D94A-A795-441AD072A0D1}" type="presParOf" srcId="{FEF5C572-C2ED-C447-91EB-7C3400C54062}" destId="{97B4E28C-2E9B-F041-848F-9244137B27A0}" srcOrd="25" destOrd="0" presId="urn:microsoft.com/office/officeart/2005/8/layout/default"/>
    <dgm:cxn modelId="{55FA340D-429E-CC4B-A88F-3CBB87D4AB3D}" type="presParOf" srcId="{FEF5C572-C2ED-C447-91EB-7C3400C54062}" destId="{E34F4D3C-4AB9-D749-B362-8A60193C5521}" srcOrd="26" destOrd="0" presId="urn:microsoft.com/office/officeart/2005/8/layout/default"/>
    <dgm:cxn modelId="{E01E0C57-3F58-EB4A-A83E-CA79ADAB0E46}" type="presParOf" srcId="{FEF5C572-C2ED-C447-91EB-7C3400C54062}" destId="{799F29CA-AE2C-874B-A69A-7D41F0A4A7B6}" srcOrd="27" destOrd="0" presId="urn:microsoft.com/office/officeart/2005/8/layout/default"/>
    <dgm:cxn modelId="{A5874ED6-4C60-C04E-83E7-87465C098B56}" type="presParOf" srcId="{FEF5C572-C2ED-C447-91EB-7C3400C54062}" destId="{81F6D97B-D53F-C141-9838-8A5568D34645}" srcOrd="28" destOrd="0" presId="urn:microsoft.com/office/officeart/2005/8/layout/default"/>
    <dgm:cxn modelId="{6B57866E-F7E3-E043-BD03-7E27C624BAE6}" type="presParOf" srcId="{FEF5C572-C2ED-C447-91EB-7C3400C54062}" destId="{2294DE9B-3873-6040-86F7-A82E1F7B7F1E}" srcOrd="29" destOrd="0" presId="urn:microsoft.com/office/officeart/2005/8/layout/default"/>
    <dgm:cxn modelId="{8DAE9DE9-7BDE-E342-AD5F-77A075B50B5E}" type="presParOf" srcId="{FEF5C572-C2ED-C447-91EB-7C3400C54062}" destId="{1180E026-8E07-0842-ACCD-3F555F00EA98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6FA22-1C71-864C-BD9A-5A2FF73F7F7E}">
      <dsp:nvSpPr>
        <dsp:cNvPr id="0" name=""/>
        <dsp:cNvSpPr/>
      </dsp:nvSpPr>
      <dsp:spPr>
        <a:xfrm>
          <a:off x="427125" y="2207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Herein</a:t>
          </a:r>
          <a:endParaRPr lang="en-US" sz="2600" kern="1200"/>
        </a:p>
      </dsp:txBody>
      <dsp:txXfrm>
        <a:off x="427125" y="2207"/>
        <a:ext cx="2483352" cy="1490011"/>
      </dsp:txXfrm>
    </dsp:sp>
    <dsp:sp modelId="{B31918F8-F16F-874C-998F-9E779FEAC6BA}">
      <dsp:nvSpPr>
        <dsp:cNvPr id="0" name=""/>
        <dsp:cNvSpPr/>
      </dsp:nvSpPr>
      <dsp:spPr>
        <a:xfrm>
          <a:off x="3158812" y="2207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Hereinafter</a:t>
          </a:r>
          <a:endParaRPr lang="en-US" sz="2600" kern="1200"/>
        </a:p>
      </dsp:txBody>
      <dsp:txXfrm>
        <a:off x="3158812" y="2207"/>
        <a:ext cx="2483352" cy="1490011"/>
      </dsp:txXfrm>
    </dsp:sp>
    <dsp:sp modelId="{5EFCCD50-80EB-9844-BF33-8769197986F0}">
      <dsp:nvSpPr>
        <dsp:cNvPr id="0" name=""/>
        <dsp:cNvSpPr/>
      </dsp:nvSpPr>
      <dsp:spPr>
        <a:xfrm>
          <a:off x="5890500" y="2207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Hereof</a:t>
          </a:r>
          <a:endParaRPr lang="en-US" sz="2600" kern="1200"/>
        </a:p>
      </dsp:txBody>
      <dsp:txXfrm>
        <a:off x="5890500" y="2207"/>
        <a:ext cx="2483352" cy="1490011"/>
      </dsp:txXfrm>
    </dsp:sp>
    <dsp:sp modelId="{A19719E1-4200-0149-B97A-292CDD46A242}">
      <dsp:nvSpPr>
        <dsp:cNvPr id="0" name=""/>
        <dsp:cNvSpPr/>
      </dsp:nvSpPr>
      <dsp:spPr>
        <a:xfrm>
          <a:off x="8622187" y="2207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Hereto</a:t>
          </a:r>
          <a:endParaRPr lang="en-US" sz="2600" kern="1200"/>
        </a:p>
      </dsp:txBody>
      <dsp:txXfrm>
        <a:off x="8622187" y="2207"/>
        <a:ext cx="2483352" cy="1490011"/>
      </dsp:txXfrm>
    </dsp:sp>
    <dsp:sp modelId="{167E910C-47F7-C04F-8514-3FEA9AED8BAD}">
      <dsp:nvSpPr>
        <dsp:cNvPr id="0" name=""/>
        <dsp:cNvSpPr/>
      </dsp:nvSpPr>
      <dsp:spPr>
        <a:xfrm>
          <a:off x="427125" y="1740553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Hereunder</a:t>
          </a:r>
          <a:endParaRPr lang="en-US" sz="2600" kern="1200"/>
        </a:p>
      </dsp:txBody>
      <dsp:txXfrm>
        <a:off x="427125" y="1740553"/>
        <a:ext cx="2483352" cy="1490011"/>
      </dsp:txXfrm>
    </dsp:sp>
    <dsp:sp modelId="{7A69033B-B5A6-894E-BDA3-B03D97DE277B}">
      <dsp:nvSpPr>
        <dsp:cNvPr id="0" name=""/>
        <dsp:cNvSpPr/>
      </dsp:nvSpPr>
      <dsp:spPr>
        <a:xfrm>
          <a:off x="3158812" y="1740553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Hereby</a:t>
          </a:r>
          <a:endParaRPr lang="en-US" sz="2600" kern="1200"/>
        </a:p>
      </dsp:txBody>
      <dsp:txXfrm>
        <a:off x="3158812" y="1740553"/>
        <a:ext cx="2483352" cy="1490011"/>
      </dsp:txXfrm>
    </dsp:sp>
    <dsp:sp modelId="{FD3A2168-C011-2045-AFEF-1B7537C56C88}">
      <dsp:nvSpPr>
        <dsp:cNvPr id="0" name=""/>
        <dsp:cNvSpPr/>
      </dsp:nvSpPr>
      <dsp:spPr>
        <a:xfrm>
          <a:off x="5890500" y="1740553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Therein</a:t>
          </a:r>
          <a:endParaRPr lang="en-US" sz="2600" kern="1200"/>
        </a:p>
      </dsp:txBody>
      <dsp:txXfrm>
        <a:off x="5890500" y="1740553"/>
        <a:ext cx="2483352" cy="1490011"/>
      </dsp:txXfrm>
    </dsp:sp>
    <dsp:sp modelId="{0BAC8BB6-85E6-8342-B47D-E2E46D22A1A5}">
      <dsp:nvSpPr>
        <dsp:cNvPr id="0" name=""/>
        <dsp:cNvSpPr/>
      </dsp:nvSpPr>
      <dsp:spPr>
        <a:xfrm>
          <a:off x="8622187" y="1740553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Thereof</a:t>
          </a:r>
          <a:endParaRPr lang="en-US" sz="2600" kern="1200"/>
        </a:p>
      </dsp:txBody>
      <dsp:txXfrm>
        <a:off x="8622187" y="1740553"/>
        <a:ext cx="2483352" cy="1490011"/>
      </dsp:txXfrm>
    </dsp:sp>
    <dsp:sp modelId="{2B542878-A6B5-C54E-84A0-61A71209361A}">
      <dsp:nvSpPr>
        <dsp:cNvPr id="0" name=""/>
        <dsp:cNvSpPr/>
      </dsp:nvSpPr>
      <dsp:spPr>
        <a:xfrm>
          <a:off x="427125" y="3478900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Thereto</a:t>
          </a:r>
          <a:endParaRPr lang="en-US" sz="2600" kern="1200"/>
        </a:p>
      </dsp:txBody>
      <dsp:txXfrm>
        <a:off x="427125" y="3478900"/>
        <a:ext cx="2483352" cy="1490011"/>
      </dsp:txXfrm>
    </dsp:sp>
    <dsp:sp modelId="{4EBD4911-C0E9-0141-8905-F9C27E588AF6}">
      <dsp:nvSpPr>
        <dsp:cNvPr id="0" name=""/>
        <dsp:cNvSpPr/>
      </dsp:nvSpPr>
      <dsp:spPr>
        <a:xfrm>
          <a:off x="3158812" y="3478900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Thereunder</a:t>
          </a:r>
          <a:endParaRPr lang="en-US" sz="2600" kern="1200"/>
        </a:p>
      </dsp:txBody>
      <dsp:txXfrm>
        <a:off x="3158812" y="3478900"/>
        <a:ext cx="2483352" cy="1490011"/>
      </dsp:txXfrm>
    </dsp:sp>
    <dsp:sp modelId="{5F46EC00-FD83-2043-83BA-C82DD22BF45C}">
      <dsp:nvSpPr>
        <dsp:cNvPr id="0" name=""/>
        <dsp:cNvSpPr/>
      </dsp:nvSpPr>
      <dsp:spPr>
        <a:xfrm>
          <a:off x="5890500" y="3478900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Thereafter</a:t>
          </a:r>
          <a:endParaRPr lang="en-US" sz="2600" kern="1200"/>
        </a:p>
      </dsp:txBody>
      <dsp:txXfrm>
        <a:off x="5890500" y="3478900"/>
        <a:ext cx="2483352" cy="1490011"/>
      </dsp:txXfrm>
    </dsp:sp>
    <dsp:sp modelId="{0CF5B355-41F2-BB45-BF88-FFF2619A7CF1}">
      <dsp:nvSpPr>
        <dsp:cNvPr id="0" name=""/>
        <dsp:cNvSpPr/>
      </dsp:nvSpPr>
      <dsp:spPr>
        <a:xfrm>
          <a:off x="8622187" y="3478900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Whereof</a:t>
          </a:r>
          <a:endParaRPr lang="en-US" sz="2600" kern="1200"/>
        </a:p>
      </dsp:txBody>
      <dsp:txXfrm>
        <a:off x="8622187" y="3478900"/>
        <a:ext cx="2483352" cy="1490011"/>
      </dsp:txXfrm>
    </dsp:sp>
    <dsp:sp modelId="{80C4924A-45C3-2E4A-8A6D-F657D80795B6}">
      <dsp:nvSpPr>
        <dsp:cNvPr id="0" name=""/>
        <dsp:cNvSpPr/>
      </dsp:nvSpPr>
      <dsp:spPr>
        <a:xfrm>
          <a:off x="427125" y="5217246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Wherein</a:t>
          </a:r>
          <a:endParaRPr lang="en-US" sz="2600" kern="1200"/>
        </a:p>
      </dsp:txBody>
      <dsp:txXfrm>
        <a:off x="427125" y="5217246"/>
        <a:ext cx="2483352" cy="1490011"/>
      </dsp:txXfrm>
    </dsp:sp>
    <dsp:sp modelId="{E34F4D3C-4AB9-D749-B362-8A60193C5521}">
      <dsp:nvSpPr>
        <dsp:cNvPr id="0" name=""/>
        <dsp:cNvSpPr/>
      </dsp:nvSpPr>
      <dsp:spPr>
        <a:xfrm>
          <a:off x="3158812" y="5217246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Whereas</a:t>
          </a:r>
          <a:endParaRPr lang="en-US" sz="2600" kern="1200"/>
        </a:p>
      </dsp:txBody>
      <dsp:txXfrm>
        <a:off x="3158812" y="5217246"/>
        <a:ext cx="2483352" cy="1490011"/>
      </dsp:txXfrm>
    </dsp:sp>
    <dsp:sp modelId="{81F6D97B-D53F-C141-9838-8A5568D34645}">
      <dsp:nvSpPr>
        <dsp:cNvPr id="0" name=""/>
        <dsp:cNvSpPr/>
      </dsp:nvSpPr>
      <dsp:spPr>
        <a:xfrm>
          <a:off x="5890500" y="5217246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Witnesseth</a:t>
          </a:r>
          <a:endParaRPr lang="en-US" sz="2600" kern="1200"/>
        </a:p>
      </dsp:txBody>
      <dsp:txXfrm>
        <a:off x="5890500" y="5217246"/>
        <a:ext cx="2483352" cy="1490011"/>
      </dsp:txXfrm>
    </dsp:sp>
    <dsp:sp modelId="{1180E026-8E07-0842-ACCD-3F555F00EA98}">
      <dsp:nvSpPr>
        <dsp:cNvPr id="0" name=""/>
        <dsp:cNvSpPr/>
      </dsp:nvSpPr>
      <dsp:spPr>
        <a:xfrm>
          <a:off x="8622187" y="5217246"/>
          <a:ext cx="2483352" cy="149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i="0" kern="1200"/>
            <a:t>Notwithstanding</a:t>
          </a:r>
          <a:endParaRPr lang="en-US" sz="2600" kern="1200"/>
        </a:p>
      </dsp:txBody>
      <dsp:txXfrm>
        <a:off x="8622187" y="5217246"/>
        <a:ext cx="2483352" cy="1490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1D342-202F-E744-A2D7-82938FC71E15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E3DCB-0993-8D45-81BB-FEA2D3DE5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3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www.ted.com</a:t>
            </a:r>
            <a:r>
              <a:rPr lang="en-US" dirty="0"/>
              <a:t>/talks/</a:t>
            </a:r>
            <a:r>
              <a:rPr lang="en-US" dirty="0" err="1"/>
              <a:t>alan_siegel_let_s_simplify_legal_jargon?subtitle</a:t>
            </a:r>
            <a:r>
              <a:rPr lang="en-US" dirty="0"/>
              <a:t>=</a:t>
            </a:r>
            <a:r>
              <a:rPr lang="en-US" dirty="0" err="1"/>
              <a:t>en&amp;geo</a:t>
            </a:r>
            <a:r>
              <a:rPr lang="en-US" dirty="0"/>
              <a:t>=es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2E3DCB-0993-8D45-81BB-FEA2D3DE50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6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4.sv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38890" y="864607"/>
            <a:ext cx="8547566" cy="4505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9600" u="none" strike="noStrike" spc="-384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Contract </a:t>
            </a:r>
          </a:p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9600" spc="-384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Drafting in English</a:t>
            </a:r>
          </a:p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endParaRPr lang="en-US" sz="9600" u="none" strike="noStrike" spc="-384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028" name="Picture 4" descr="Abogados y Abogadas de Costa Rica ...">
            <a:extLst>
              <a:ext uri="{FF2B5EF4-FFF2-40B4-BE49-F238E27FC236}">
                <a16:creationId xmlns:a16="http://schemas.microsoft.com/office/drawing/2014/main" id="{EB2587E2-65C3-543D-6D36-174038B5E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870" y="4182002"/>
            <a:ext cx="5032277" cy="503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86414" y="800100"/>
            <a:ext cx="8547566" cy="137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Introduction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2691E-FA30-FDFB-EC69-9DA6A3E03AD1}"/>
              </a:ext>
            </a:extLst>
          </p:cNvPr>
          <p:cNvSpPr txBox="1"/>
          <p:nvPr/>
        </p:nvSpPr>
        <p:spPr>
          <a:xfrm>
            <a:off x="1502539" y="2842227"/>
            <a:ext cx="9144000" cy="6919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C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Let’s start with an overview of the course structure: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C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will meet online every Monday and Thursday for two hours, with an in-person workshop at the end of the course.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C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will have access to additional materials, including specialized dictionaries and a repository of bilingual templates.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C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will be practical exercises in each session to help reinforce your learning.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CR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primary goal is to enable you to draft contracts accurately in English, covering essential clauses, terminology, and drafting techniques to meet the needs of both local and international contexts.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258DF7E-B800-7661-94AE-D6E66E076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463039"/>
            <a:ext cx="16357599" cy="736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6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2095500"/>
            <a:ext cx="8547566" cy="640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Examples of Poor vs. Proper Contract Drafting: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6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4967" y="3519032"/>
            <a:ext cx="2904400" cy="4523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5"/>
              </a:lnSpc>
              <a:spcBef>
                <a:spcPct val="0"/>
              </a:spcBef>
            </a:pPr>
            <a:r>
              <a:rPr lang="en-US" sz="3839" u="sng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Proper Drafting: </a:t>
            </a:r>
            <a:r>
              <a:rPr lang="en-US" sz="3839" u="none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"The supplier must deliver the products within 10 business days from the date of this agreement."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99300" y="3957182"/>
            <a:ext cx="2904400" cy="39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5"/>
              </a:lnSpc>
              <a:spcBef>
                <a:spcPct val="0"/>
              </a:spcBef>
            </a:pPr>
            <a:r>
              <a:rPr lang="en-US" sz="3839" u="none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Improvement: This version is clear, specific, and leaves no room for ambiguity, reducing the likelihood of disputes.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1467" y="5709782"/>
            <a:ext cx="2904400" cy="2279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5"/>
              </a:lnSpc>
              <a:spcBef>
                <a:spcPct val="0"/>
              </a:spcBef>
            </a:pPr>
            <a:r>
              <a:rPr lang="en-US" sz="3839" u="sng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Poor Drafting: </a:t>
            </a:r>
            <a:r>
              <a:rPr lang="en-US" sz="3839" u="none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"The supplier must deliver the products soon."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821" y="4395332"/>
            <a:ext cx="2904400" cy="362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5"/>
              </a:lnSpc>
              <a:spcBef>
                <a:spcPct val="0"/>
              </a:spcBef>
            </a:pPr>
            <a:r>
              <a:rPr lang="en-US" sz="3839" u="sng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Issue: </a:t>
            </a:r>
            <a:r>
              <a:rPr lang="en-US" sz="3839" u="none" strike="noStrike" spc="-153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The term "soon" is vague and open to interpretation, which can lead to disputes over timing.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300" y="1822258"/>
            <a:ext cx="15519400" cy="103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54"/>
              </a:lnSpc>
              <a:spcBef>
                <a:spcPct val="0"/>
              </a:spcBef>
            </a:pPr>
            <a:r>
              <a:rPr lang="en-US" sz="8393" u="none" strike="noStrike" spc="-335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 1: Ambiguity in Terms</a:t>
            </a:r>
          </a:p>
        </p:txBody>
      </p:sp>
    </p:spTree>
    <p:extLst>
      <p:ext uri="{BB962C8B-B14F-4D97-AF65-F5344CB8AC3E}">
        <p14:creationId xmlns:p14="http://schemas.microsoft.com/office/powerpoint/2010/main" val="301169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4967" y="4140047"/>
            <a:ext cx="2904400" cy="380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5"/>
              </a:lnSpc>
              <a:spcBef>
                <a:spcPct val="0"/>
              </a:spcBef>
            </a:pPr>
            <a:r>
              <a:rPr lang="en-US" sz="3039" u="none" strike="noStrike" spc="-12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Proper Drafting: "The contractor's liability for damages arising out of this agreement shall be limited to direct damages not exceeding the total contract value."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99300" y="4140047"/>
            <a:ext cx="2904400" cy="380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5"/>
              </a:lnSpc>
              <a:spcBef>
                <a:spcPct val="0"/>
              </a:spcBef>
            </a:pPr>
            <a:r>
              <a:rPr lang="en-US" sz="3039" u="none" strike="noStrike" spc="-12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Improvement: This version limits the contractor's liability to a manageable amount and to specific types of damages, providing more protection for the contractor.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1467" y="6540347"/>
            <a:ext cx="2904400" cy="140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5"/>
              </a:lnSpc>
              <a:spcBef>
                <a:spcPct val="0"/>
              </a:spcBef>
            </a:pPr>
            <a:r>
              <a:rPr lang="en-US" sz="3039" u="none" strike="noStrike" spc="-12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Poor Drafting: "The contractor shall be liable for all damages."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821" y="5168747"/>
            <a:ext cx="2904400" cy="277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5"/>
              </a:lnSpc>
              <a:spcBef>
                <a:spcPct val="0"/>
              </a:spcBef>
            </a:pPr>
            <a:r>
              <a:rPr lang="en-US" sz="3039" u="none" strike="noStrike" spc="-12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Issue: This broad clause could expose the contractor to unlimited liability, which may be unfair or unmanageable.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300" y="1822258"/>
            <a:ext cx="15519400" cy="100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63"/>
              </a:lnSpc>
              <a:spcBef>
                <a:spcPct val="0"/>
              </a:spcBef>
            </a:pPr>
            <a:r>
              <a:rPr lang="en-US" sz="8181" u="none" strike="noStrike" spc="-327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 2: Unclear Liability Clauses</a:t>
            </a:r>
          </a:p>
        </p:txBody>
      </p:sp>
    </p:spTree>
    <p:extLst>
      <p:ext uri="{BB962C8B-B14F-4D97-AF65-F5344CB8AC3E}">
        <p14:creationId xmlns:p14="http://schemas.microsoft.com/office/powerpoint/2010/main" val="195264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4967" y="3911952"/>
            <a:ext cx="2904400" cy="403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73"/>
              </a:lnSpc>
              <a:spcBef>
                <a:spcPct val="0"/>
              </a:spcBef>
            </a:pPr>
            <a:r>
              <a:rPr lang="en-US" sz="3526" u="none" strike="noStrike" spc="-14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Proper Drafting: "This contract shall be governed by and construed in accordance with the laws of the State of New York, United States."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99300" y="4712052"/>
            <a:ext cx="2904400" cy="3229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73"/>
              </a:lnSpc>
              <a:spcBef>
                <a:spcPct val="0"/>
              </a:spcBef>
            </a:pPr>
            <a:r>
              <a:rPr lang="en-US" sz="3526" u="none" strike="noStrike" spc="-14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Improvement: This version clearly identifies the governing law, reducing the risk of legal disputes over jurisdiction.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1467" y="5512152"/>
            <a:ext cx="2904400" cy="2429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73"/>
              </a:lnSpc>
              <a:spcBef>
                <a:spcPct val="0"/>
              </a:spcBef>
            </a:pPr>
            <a:r>
              <a:rPr lang="en-US" sz="3526" u="none" strike="noStrike" spc="-14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Poor Drafting: "This contract is subject to the laws of the relevant jurisdiction."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821" y="3911952"/>
            <a:ext cx="2904400" cy="403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73"/>
              </a:lnSpc>
              <a:spcBef>
                <a:spcPct val="0"/>
              </a:spcBef>
            </a:pPr>
            <a:r>
              <a:rPr lang="en-US" sz="3526" u="none" strike="noStrike" spc="-14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Issue: The term "relevant jurisdiction" is not defined, leading to potential conflicts over which jurisdiction's laws apply.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300" y="1774633"/>
            <a:ext cx="15519400" cy="801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74"/>
              </a:lnSpc>
              <a:spcBef>
                <a:spcPct val="0"/>
              </a:spcBef>
            </a:pPr>
            <a:r>
              <a:rPr lang="en-US" sz="6527" u="none" strike="noStrike" spc="-26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 3: Inadequate Governing Law Clause</a:t>
            </a:r>
          </a:p>
        </p:txBody>
      </p:sp>
    </p:spTree>
    <p:extLst>
      <p:ext uri="{BB962C8B-B14F-4D97-AF65-F5344CB8AC3E}">
        <p14:creationId xmlns:p14="http://schemas.microsoft.com/office/powerpoint/2010/main" val="3969730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4967" y="4197450"/>
            <a:ext cx="2904400" cy="3744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4"/>
              </a:lnSpc>
              <a:spcBef>
                <a:spcPct val="0"/>
              </a:spcBef>
            </a:pPr>
            <a:r>
              <a:rPr lang="en-US" sz="3283" u="none" strike="noStrike" spc="-13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Proper Drafting: "If any provision of this agreement is found to be invalid or unenforceable, the remaining provisions shall remain in full force and effect."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99300" y="5311875"/>
            <a:ext cx="2904400" cy="2630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4"/>
              </a:lnSpc>
              <a:spcBef>
                <a:spcPct val="0"/>
              </a:spcBef>
            </a:pPr>
            <a:r>
              <a:rPr lang="en-US" sz="3283" u="none" strike="noStrike" spc="-13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Improvement: This clause ensures that the contract remains enforceable even if part of it is invalidated.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1467" y="6797775"/>
            <a:ext cx="2904400" cy="114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4"/>
              </a:lnSpc>
              <a:spcBef>
                <a:spcPct val="0"/>
              </a:spcBef>
            </a:pPr>
            <a:r>
              <a:rPr lang="en-US" sz="3283" u="none" strike="noStrike" spc="-13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Poor Drafting: No severability clause included.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821" y="5311875"/>
            <a:ext cx="2904400" cy="2630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4"/>
              </a:lnSpc>
              <a:spcBef>
                <a:spcPct val="0"/>
              </a:spcBef>
            </a:pPr>
            <a:r>
              <a:rPr lang="en-US" sz="3283" u="none" strike="noStrike" spc="-13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Issue: If a court finds one part of the contract invalid, it may render the entire contract unenforceable.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300" y="1803208"/>
            <a:ext cx="15519400" cy="950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2"/>
              </a:lnSpc>
              <a:spcBef>
                <a:spcPct val="0"/>
              </a:spcBef>
            </a:pPr>
            <a:r>
              <a:rPr lang="en-US" sz="7703" u="none" strike="noStrike" spc="-308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 4: Missing Severability Clause</a:t>
            </a:r>
          </a:p>
        </p:txBody>
      </p:sp>
    </p:spTree>
    <p:extLst>
      <p:ext uri="{BB962C8B-B14F-4D97-AF65-F5344CB8AC3E}">
        <p14:creationId xmlns:p14="http://schemas.microsoft.com/office/powerpoint/2010/main" val="199151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4967" y="3910628"/>
            <a:ext cx="2904400" cy="4031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3561" u="none" strike="noStrike" spc="-142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Proper Drafting: "The employee shall not work for any competitor within a 50-mile radius for one year after leaving the company."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99300" y="4310678"/>
            <a:ext cx="2904400" cy="363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3561" u="none" strike="noStrike" spc="-142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Improvement: This version is more reasonable in scope and duration, making it more likely to be enforceable.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11467" y="4710728"/>
            <a:ext cx="2904400" cy="323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3561" u="none" strike="noStrike" spc="-142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Poor Drafting: "The employee shall not work for any competitor for five years after leaving the company."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821" y="5510828"/>
            <a:ext cx="2904400" cy="243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3561" u="none" strike="noStrike" spc="-142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Issue: This non-compete clause is excessively restrictive and may not be enforceable.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4300" y="1784158"/>
            <a:ext cx="15519400" cy="93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25"/>
              </a:lnSpc>
              <a:spcBef>
                <a:spcPct val="0"/>
              </a:spcBef>
            </a:pPr>
            <a:r>
              <a:rPr lang="en-US" sz="7472" u="none" strike="noStrike" spc="-298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 5: Overly Restrictive Covenant</a:t>
            </a:r>
          </a:p>
        </p:txBody>
      </p:sp>
    </p:spTree>
    <p:extLst>
      <p:ext uri="{BB962C8B-B14F-4D97-AF65-F5344CB8AC3E}">
        <p14:creationId xmlns:p14="http://schemas.microsoft.com/office/powerpoint/2010/main" val="352943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on stage with a large screen&#10;&#10;Description automatically generated">
            <a:extLst>
              <a:ext uri="{FF2B5EF4-FFF2-40B4-BE49-F238E27FC236}">
                <a16:creationId xmlns:a16="http://schemas.microsoft.com/office/drawing/2014/main" id="{D0109A0E-C687-235C-58DA-16215B4CC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647700"/>
            <a:ext cx="11760200" cy="801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88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1466850"/>
            <a:ext cx="8547566" cy="645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Contract Drafting in English in Costa Rica´s Context</a:t>
            </a:r>
            <a:endParaRPr lang="en-US" sz="11000" u="none" strike="noStrike" spc="-440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4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2691E-FA30-FDFB-EC69-9DA6A3E03AD1}"/>
              </a:ext>
            </a:extLst>
          </p:cNvPr>
          <p:cNvSpPr txBox="1"/>
          <p:nvPr/>
        </p:nvSpPr>
        <p:spPr>
          <a:xfrm>
            <a:off x="568672" y="800100"/>
            <a:ext cx="11532665" cy="1024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C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“Contract drafting in English is becoming increasingly important for Costa Rican lawyers due to globalization and the growth of cross-border transactions. Many clients, especially international companies, prefer English contracts as they are often required in multinational business environments.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C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nuances of legal English is vital, particularly the differences between American and British legal terminology. For instance: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C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American contracts, you might encounter the term ‘warranties,’ while in British contracts, it’s often referred to as ‘undertakings.’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C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‘lease’ in the U.S. context may sometimes be called a ‘tenancy agreement’ in the U.K.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CR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Awareness of these distinctions helps in ensuring that contracts are enforceable and understood in the appropriate jurisdiction. Throughout this course, we will focus on identifying and mastering these differences.”</a:t>
            </a:r>
            <a:r>
              <a:rPr lang="en-US" sz="2400" b="1" dirty="0"/>
              <a:t> Civil Law vs. Common Law Contracts:</a:t>
            </a:r>
            <a:r>
              <a:rPr lang="en-US" sz="2400" dirty="0"/>
              <a:t> Contracts in </a:t>
            </a:r>
            <a:r>
              <a:rPr lang="en-US" sz="2400" b="1" dirty="0"/>
              <a:t>civil law</a:t>
            </a:r>
            <a:r>
              <a:rPr lang="en-US" sz="2400" dirty="0"/>
              <a:t> jurisdictions are usually </a:t>
            </a:r>
            <a:r>
              <a:rPr lang="en-US" sz="2400" b="1" dirty="0"/>
              <a:t>shorter and less detailed</a:t>
            </a:r>
            <a:r>
              <a:rPr lang="en-US" sz="2400" dirty="0"/>
              <a:t> because they rely heavily on the </a:t>
            </a:r>
            <a:r>
              <a:rPr lang="en-US" sz="2400" b="1" dirty="0"/>
              <a:t>civil code</a:t>
            </a:r>
            <a:r>
              <a:rPr lang="en-US" sz="2400" dirty="0"/>
              <a:t>, which provides general rules and fills in gaps. In contrast, </a:t>
            </a:r>
            <a:r>
              <a:rPr lang="en-US" sz="2400" b="1" dirty="0"/>
              <a:t>common law</a:t>
            </a:r>
            <a:r>
              <a:rPr lang="en-US" sz="2400" dirty="0"/>
              <a:t> contracts are </a:t>
            </a:r>
            <a:r>
              <a:rPr lang="en-US" sz="2400" b="1" dirty="0"/>
              <a:t>longer and more comprehensive</a:t>
            </a:r>
            <a:r>
              <a:rPr lang="en-US" sz="2400" dirty="0"/>
              <a:t>, as they need to explicitly outline every obligation, term, and remedy due to the system’s reliance on </a:t>
            </a:r>
            <a:r>
              <a:rPr lang="en-US" sz="2400" b="1" dirty="0"/>
              <a:t>case law</a:t>
            </a:r>
            <a:r>
              <a:rPr lang="en-US" sz="2400" dirty="0"/>
              <a:t> and the "four corners" rule. Civil law focuses on </a:t>
            </a:r>
            <a:r>
              <a:rPr lang="en-US" sz="2400" b="1" dirty="0"/>
              <a:t>good faith</a:t>
            </a:r>
            <a:r>
              <a:rPr lang="en-US" sz="2400" dirty="0"/>
              <a:t> and statutory provisions, while common law emphasizes </a:t>
            </a:r>
            <a:r>
              <a:rPr lang="en-US" sz="2400" b="1" dirty="0"/>
              <a:t>freedom of contract</a:t>
            </a:r>
            <a:r>
              <a:rPr lang="en-US" sz="2400" dirty="0"/>
              <a:t> and strict interpretation of written terms.</a:t>
            </a:r>
            <a:endParaRPr lang="en-C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C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C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C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C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1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22490" y="3608719"/>
            <a:ext cx="8547566" cy="264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Terms of Reference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6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0DAB166B-E7DC-02B4-5074-F756C2BBE1E2}"/>
              </a:ext>
            </a:extLst>
          </p:cNvPr>
          <p:cNvGraphicFramePr/>
          <p:nvPr/>
        </p:nvGraphicFramePr>
        <p:xfrm>
          <a:off x="568672" y="800100"/>
          <a:ext cx="11532665" cy="6709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30713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22490" y="3608719"/>
            <a:ext cx="8547566" cy="264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Modal </a:t>
            </a:r>
          </a:p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Verbs</a:t>
            </a:r>
            <a:endParaRPr lang="en-US" sz="11000" u="none" strike="noStrike" spc="-440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40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34400" y="1939360"/>
            <a:ext cx="7771738" cy="6633140"/>
            <a:chOff x="0" y="0"/>
            <a:chExt cx="8853382" cy="5241122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853382" cy="495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 dirty="0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Definition: Indicates possibility or potential.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412656"/>
              <a:ext cx="8853382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 dirty="0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Example: "The supplier could deliver the goods by the end of the month."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259922"/>
              <a:ext cx="8853382" cy="1981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Usage in Agreements: Not typically strong enough for binding obligations, as it only suggests what might happen under certain circumstances.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1862" y="1939360"/>
            <a:ext cx="6299200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49"/>
              </a:lnSpc>
              <a:spcBef>
                <a:spcPct val="0"/>
              </a:spcBef>
            </a:pPr>
            <a:r>
              <a:rPr lang="en-US" sz="8499" u="none" strike="noStrike" spc="-339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Could: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981862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4541575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81062" y="1963283"/>
            <a:ext cx="8254338" cy="6384357"/>
            <a:chOff x="0" y="0"/>
            <a:chExt cx="8853382" cy="5736422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853382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Definition: Implies a recommendation or expectation, but not an obligation.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7956"/>
              <a:ext cx="8853382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 dirty="0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Example: "The parties should resolve disputes amicably."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755222"/>
              <a:ext cx="8853382" cy="1981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Usage in Agreements: Suitable for advisory or non-binding statements, but lacks the enforceability required for strict contractual obligations.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1862" y="1939360"/>
            <a:ext cx="6299200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49"/>
              </a:lnSpc>
              <a:spcBef>
                <a:spcPct val="0"/>
              </a:spcBef>
            </a:pPr>
            <a:r>
              <a:rPr lang="en-US" sz="8499" u="none" strike="noStrike" spc="-339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Should: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981862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4541575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54658" y="2310504"/>
            <a:ext cx="8451480" cy="6037135"/>
            <a:chOff x="0" y="0"/>
            <a:chExt cx="8853382" cy="5241122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8853382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 dirty="0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Definition: Used to express conditional actions or politeness.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7956"/>
              <a:ext cx="8853382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Example: "The company would agree to extend the deadline if the client requested it."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755222"/>
              <a:ext cx="8853382" cy="1485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99"/>
                </a:lnSpc>
              </a:pPr>
              <a:r>
                <a:rPr lang="en-US" sz="2499" spc="-22">
                  <a:solidFill>
                    <a:srgbClr val="0B2556"/>
                  </a:solidFill>
                  <a:latin typeface="Aileron"/>
                  <a:ea typeface="Aileron"/>
                  <a:cs typeface="Aileron"/>
                  <a:sym typeface="Aileron"/>
                </a:rPr>
                <a:t>Usage in Agreements: Often used in hypothetical or conditional scenarios, but not ideal for creating enforceable commitments.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1862" y="1939360"/>
            <a:ext cx="6299200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49"/>
              </a:lnSpc>
              <a:spcBef>
                <a:spcPct val="0"/>
              </a:spcBef>
            </a:pPr>
            <a:r>
              <a:rPr lang="en-US" sz="8499" u="none" strike="noStrike" spc="-339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Would: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1981862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0800000">
            <a:off x="4541575" y="5564743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2571750" h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43275" y="2497673"/>
            <a:ext cx="11601450" cy="104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49"/>
              </a:lnSpc>
              <a:spcBef>
                <a:spcPct val="0"/>
              </a:spcBef>
            </a:pPr>
            <a:r>
              <a:rPr lang="en-US" sz="8499" u="none" strike="noStrike" spc="-339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Will: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87818" y="5676472"/>
            <a:ext cx="3657088" cy="1080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8"/>
              </a:lnSpc>
              <a:spcBef>
                <a:spcPct val="0"/>
              </a:spcBef>
            </a:pPr>
            <a:r>
              <a:rPr lang="en-US" sz="3109" u="none" strike="noStrike" spc="-124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Definition: Expresses a firm commitment or obligation.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43093" y="5676472"/>
            <a:ext cx="3657088" cy="3547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8"/>
              </a:lnSpc>
              <a:spcBef>
                <a:spcPct val="0"/>
              </a:spcBef>
            </a:pPr>
            <a:r>
              <a:rPr lang="en-US" sz="3109" spc="-124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Usage in Agreements: The strongest and most appropriate term for binding commitments. "Will" is used to create clear, enforceable obligations that the parties are legally required to fulfill.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13868" y="5676472"/>
            <a:ext cx="3657088" cy="143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8"/>
              </a:lnSpc>
              <a:spcBef>
                <a:spcPct val="0"/>
              </a:spcBef>
            </a:pPr>
            <a:r>
              <a:rPr lang="en-US" sz="3109" u="none" strike="noStrike" spc="-124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Example: "The buyer will pay the full purchase price by the due date."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5A4049B-02D2-DD75-22AC-EC45B7805E14}"/>
              </a:ext>
            </a:extLst>
          </p:cNvPr>
          <p:cNvSpPr/>
          <p:nvPr/>
        </p:nvSpPr>
        <p:spPr>
          <a:xfrm>
            <a:off x="0" y="2633547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BC1AB11-62D1-97FD-166B-2922FD19E35A}"/>
              </a:ext>
            </a:extLst>
          </p:cNvPr>
          <p:cNvSpPr/>
          <p:nvPr/>
        </p:nvSpPr>
        <p:spPr>
          <a:xfrm>
            <a:off x="2633547" y="0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81C1556-34B7-5B18-5BFA-55A559C634FC}"/>
              </a:ext>
            </a:extLst>
          </p:cNvPr>
          <p:cNvSpPr/>
          <p:nvPr/>
        </p:nvSpPr>
        <p:spPr>
          <a:xfrm rot="-5400000">
            <a:off x="0" y="0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D202FE0-87B8-B843-3511-8CA5501BB8A8}"/>
              </a:ext>
            </a:extLst>
          </p:cNvPr>
          <p:cNvSpPr/>
          <p:nvPr/>
        </p:nvSpPr>
        <p:spPr>
          <a:xfrm>
            <a:off x="13020908" y="2658614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1DA4C4D6-FA01-9A33-FE7D-740E9CF6C5DC}"/>
              </a:ext>
            </a:extLst>
          </p:cNvPr>
          <p:cNvSpPr/>
          <p:nvPr/>
        </p:nvSpPr>
        <p:spPr>
          <a:xfrm>
            <a:off x="15654455" y="25067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FDA1533A-F9F3-6950-98F0-A482DC8BC90D}"/>
              </a:ext>
            </a:extLst>
          </p:cNvPr>
          <p:cNvSpPr/>
          <p:nvPr/>
        </p:nvSpPr>
        <p:spPr>
          <a:xfrm rot="-5400000">
            <a:off x="13020908" y="25067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61875" y="3821022"/>
            <a:ext cx="8547566" cy="264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Contract </a:t>
            </a:r>
          </a:p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Structure</a:t>
            </a:r>
            <a:endParaRPr lang="en-US" sz="11000" u="none" strike="noStrike" spc="-440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4487" y="2477340"/>
            <a:ext cx="8547566" cy="499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sng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Parties: </a:t>
            </a:r>
          </a:p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6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Identifies the individuals or entities entering into the agreement.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2082" y="2911724"/>
            <a:ext cx="8547566" cy="3722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sng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Recitals: </a:t>
            </a:r>
          </a:p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6000" u="none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Provides the background or reasons for the agreement.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2082" y="2911724"/>
            <a:ext cx="8547566" cy="2452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sng" spc="-440" dirty="0" err="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Considerandos</a:t>
            </a:r>
            <a:r>
              <a:rPr lang="en-US" sz="11000" u="sng" strike="noStrike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: </a:t>
            </a:r>
          </a:p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6000" spc="-4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Translation of ¨Recitals¨</a:t>
            </a:r>
            <a:endParaRPr lang="en-US" sz="6000" u="none" strike="noStrike" spc="-440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83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21000" y="1398263"/>
            <a:ext cx="6146800" cy="7773878"/>
            <a:chOff x="0" y="123825"/>
            <a:chExt cx="8195733" cy="10365171"/>
          </a:xfrm>
        </p:grpSpPr>
        <p:sp>
          <p:nvSpPr>
            <p:cNvPr id="3" name="TextBox 3"/>
            <p:cNvSpPr txBox="1"/>
            <p:nvPr/>
          </p:nvSpPr>
          <p:spPr>
            <a:xfrm>
              <a:off x="0" y="123825"/>
              <a:ext cx="8195733" cy="8150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331"/>
                </a:lnSpc>
                <a:spcBef>
                  <a:spcPct val="0"/>
                </a:spcBef>
              </a:pPr>
              <a:r>
                <a:rPr lang="en-US" sz="4813" u="sng" strike="noStrike" spc="-192" dirty="0">
                  <a:solidFill>
                    <a:srgbClr val="FFFFFF"/>
                  </a:solidFill>
                  <a:latin typeface="CMU Serif"/>
                  <a:ea typeface="CMU Serif"/>
                  <a:cs typeface="CMU Serif"/>
                  <a:sym typeface="CMU Serif"/>
                </a:rPr>
                <a:t>Consideration: </a:t>
              </a:r>
            </a:p>
            <a:p>
              <a:pPr marL="0" lvl="0" indent="0" algn="l">
                <a:lnSpc>
                  <a:spcPts val="4331"/>
                </a:lnSpc>
                <a:spcBef>
                  <a:spcPct val="0"/>
                </a:spcBef>
              </a:pPr>
              <a:r>
                <a:rPr lang="en-US" sz="4813" u="none" strike="noStrike" spc="-192" dirty="0">
                  <a:solidFill>
                    <a:srgbClr val="FFFFFF"/>
                  </a:solidFill>
                  <a:latin typeface="CMU Serif"/>
                  <a:ea typeface="CMU Serif"/>
                  <a:cs typeface="CMU Serif"/>
                  <a:sym typeface="CMU Serif"/>
                </a:rPr>
                <a:t>A crucial component of any contract, "consideration" refers to what each party is offering to the other. It can be a payment, a service, or even a promise to perform (or refrain from) a certain action.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8498271"/>
              <a:ext cx="8195733" cy="199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62"/>
                </a:lnSpc>
                <a:spcBef>
                  <a:spcPct val="0"/>
                </a:spcBef>
              </a:pPr>
              <a:r>
                <a:rPr lang="en-US" sz="2468" u="none" strike="noStrike" spc="-22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Example: In a sales contract, the buyer's consideration is the payment, and the seller's consideration is the delivery of the goods.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020906" y="7653453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654453" y="5019906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400000">
            <a:off x="13020906" y="5019906"/>
            <a:ext cx="2633547" cy="2633547"/>
          </a:xfrm>
          <a:custGeom>
            <a:avLst/>
            <a:gdLst/>
            <a:ahLst/>
            <a:cxnLst/>
            <a:rect l="l" t="t" r="r" b="b"/>
            <a:pathLst>
              <a:path w="2633547" h="2633547">
                <a:moveTo>
                  <a:pt x="0" y="0"/>
                </a:moveTo>
                <a:lnTo>
                  <a:pt x="2633547" y="0"/>
                </a:lnTo>
                <a:lnTo>
                  <a:pt x="2633547" y="2633547"/>
                </a:lnTo>
                <a:lnTo>
                  <a:pt x="0" y="2633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0943" y="2693746"/>
            <a:ext cx="8547566" cy="455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71"/>
              </a:lnSpc>
              <a:spcBef>
                <a:spcPct val="0"/>
              </a:spcBef>
            </a:pPr>
            <a:r>
              <a:rPr lang="en-US" sz="9968" u="sng" strike="noStrike" spc="-398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Definitions: </a:t>
            </a:r>
          </a:p>
          <a:p>
            <a:pPr marL="0" lvl="0" indent="0" algn="l">
              <a:lnSpc>
                <a:spcPts val="8971"/>
              </a:lnSpc>
              <a:spcBef>
                <a:spcPct val="0"/>
              </a:spcBef>
            </a:pPr>
            <a:r>
              <a:rPr lang="en-US" sz="6000" u="none" strike="noStrike" spc="-398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Clarifies key terms used throughout the contract to avoid ambiguity.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1564070"/>
            <a:ext cx="8547566" cy="65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31"/>
              </a:lnSpc>
              <a:spcBef>
                <a:spcPct val="0"/>
              </a:spcBef>
            </a:pPr>
            <a:r>
              <a:rPr lang="en-US" sz="7146" u="sng" strike="noStrike" spc="-285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Boilerplate Clauses: </a:t>
            </a:r>
            <a:r>
              <a:rPr lang="en-US" sz="6000" u="none" strike="noStrike" spc="-285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Standardized clauses commonly included in contracts to address general issues. These are essential for ensuring the agreement is comprehensive and legally enforceable.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6259" y="3207370"/>
            <a:ext cx="8547566" cy="2531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31"/>
              </a:lnSpc>
              <a:spcBef>
                <a:spcPct val="0"/>
              </a:spcBef>
            </a:pPr>
            <a:r>
              <a:rPr lang="en-US" sz="7146" u="sng" strike="noStrike" spc="-285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Boilerplate Clauses:</a:t>
            </a:r>
          </a:p>
          <a:p>
            <a:pPr marL="0" lvl="0" indent="0" algn="l">
              <a:lnSpc>
                <a:spcPts val="6431"/>
              </a:lnSpc>
              <a:spcBef>
                <a:spcPct val="0"/>
              </a:spcBef>
            </a:pPr>
            <a:endParaRPr lang="en-US" sz="7146" u="sng" spc="-285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6431"/>
              </a:lnSpc>
              <a:spcBef>
                <a:spcPct val="0"/>
              </a:spcBef>
            </a:pPr>
            <a:r>
              <a:rPr lang="en-US" sz="6000" u="none" strike="noStrike" spc="-285" dirty="0" err="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Cláusulas</a:t>
            </a:r>
            <a:r>
              <a:rPr lang="en-US" sz="6000" u="none" strike="noStrike" spc="-285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 </a:t>
            </a:r>
            <a:r>
              <a:rPr lang="en-US" sz="6000" u="none" strike="noStrike" spc="-285" dirty="0" err="1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Estándar</a:t>
            </a:r>
            <a:endParaRPr lang="en-US" sz="6000" u="none" strike="noStrike" spc="-285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56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153400" y="335517"/>
            <a:ext cx="7807567" cy="9615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601" lvl="2" indent="-287867" algn="l">
              <a:lnSpc>
                <a:spcPct val="150000"/>
              </a:lnSpc>
              <a:spcBef>
                <a:spcPct val="0"/>
              </a:spcBef>
              <a:buFont typeface="Arial"/>
              <a:buChar char="⚬"/>
            </a:pPr>
            <a:r>
              <a:rPr lang="en-US" sz="2800" u="none" strike="noStrike" spc="-18" dirty="0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Entire Agreement: </a:t>
            </a:r>
            <a:r>
              <a:rPr lang="en-US" sz="2800" u="none" strike="noStrike" spc="-18" dirty="0">
                <a:solidFill>
                  <a:srgbClr val="0B2556"/>
                </a:solidFill>
                <a:latin typeface="Aileron"/>
                <a:ea typeface="Aileron"/>
                <a:cs typeface="Aileron"/>
                <a:sym typeface="Aileron"/>
              </a:rPr>
              <a:t>Ensures that the written contract represents the complete and final agreement between the parties, overriding any previous agreements or understandings.</a:t>
            </a:r>
          </a:p>
          <a:p>
            <a:pPr marL="863601" lvl="2" indent="-287867" algn="l">
              <a:lnSpc>
                <a:spcPct val="150000"/>
              </a:lnSpc>
              <a:spcBef>
                <a:spcPct val="0"/>
              </a:spcBef>
              <a:buFont typeface="Arial"/>
              <a:buChar char="⚬"/>
            </a:pPr>
            <a:r>
              <a:rPr lang="en-US" sz="2800" u="none" strike="noStrike" spc="-18" dirty="0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Governing Law or Applicable Law: </a:t>
            </a:r>
            <a:r>
              <a:rPr lang="en-US" sz="2800" u="none" strike="noStrike" spc="-18" dirty="0">
                <a:solidFill>
                  <a:srgbClr val="0B2556"/>
                </a:solidFill>
                <a:latin typeface="Aileron"/>
                <a:ea typeface="Aileron"/>
                <a:cs typeface="Aileron"/>
                <a:sym typeface="Aileron"/>
              </a:rPr>
              <a:t>Specifies which jurisdiction's laws will govern the agreement.</a:t>
            </a:r>
          </a:p>
          <a:p>
            <a:pPr marL="863601" lvl="2" indent="-287867" algn="l">
              <a:lnSpc>
                <a:spcPct val="150000"/>
              </a:lnSpc>
              <a:spcBef>
                <a:spcPct val="0"/>
              </a:spcBef>
              <a:buFont typeface="Arial"/>
              <a:buChar char="⚬"/>
            </a:pPr>
            <a:r>
              <a:rPr lang="en-US" sz="2800" u="none" strike="noStrike" spc="-18" dirty="0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Severability: (</a:t>
            </a:r>
            <a:r>
              <a:rPr lang="en-US" sz="2800" u="none" strike="noStrike" spc="-18" dirty="0" err="1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Divisibilidad</a:t>
            </a:r>
            <a:r>
              <a:rPr lang="en-US" sz="2800" u="none" strike="noStrike" spc="-18" dirty="0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)</a:t>
            </a:r>
            <a:r>
              <a:rPr lang="en-US" sz="2800" u="none" strike="noStrike" spc="-18" dirty="0">
                <a:solidFill>
                  <a:srgbClr val="0B2556"/>
                </a:solidFill>
                <a:latin typeface="Aileron"/>
                <a:ea typeface="Aileron"/>
                <a:cs typeface="Aileron"/>
                <a:sym typeface="Aileron"/>
              </a:rPr>
              <a:t>Allows the rest of the contract to remain in effect even if one part is found to be unenforceable.</a:t>
            </a:r>
          </a:p>
          <a:p>
            <a:pPr marL="863601" lvl="2" indent="-287867" algn="l">
              <a:lnSpc>
                <a:spcPct val="150000"/>
              </a:lnSpc>
              <a:spcBef>
                <a:spcPct val="0"/>
              </a:spcBef>
              <a:buFont typeface="Arial"/>
              <a:buChar char="⚬"/>
            </a:pPr>
            <a:r>
              <a:rPr lang="en-US" sz="2800" u="none" strike="noStrike" spc="-18" dirty="0">
                <a:solidFill>
                  <a:srgbClr val="C00000"/>
                </a:solidFill>
                <a:latin typeface="Aileron"/>
                <a:ea typeface="Aileron"/>
                <a:cs typeface="Aileron"/>
                <a:sym typeface="Aileron"/>
              </a:rPr>
              <a:t>Force Majeure</a:t>
            </a:r>
            <a:r>
              <a:rPr lang="en-US" sz="2800" u="none" strike="noStrike" spc="-18" dirty="0">
                <a:solidFill>
                  <a:srgbClr val="0B2556"/>
                </a:solidFill>
                <a:latin typeface="Aileron"/>
                <a:ea typeface="Aileron"/>
                <a:cs typeface="Aileron"/>
                <a:sym typeface="Aileron"/>
              </a:rPr>
              <a:t>: Excuses a party from fulfilling contractual obligations due to events beyond their control, like natural disasters or wars.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14600" y="4138613"/>
            <a:ext cx="5017105" cy="200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49"/>
              </a:lnSpc>
              <a:spcBef>
                <a:spcPct val="0"/>
              </a:spcBef>
            </a:pPr>
            <a:r>
              <a:rPr lang="en-US" sz="8499" u="none" strike="noStrike" spc="-339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Boilerplate Clauses: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3352800"/>
            <a:ext cx="8547566" cy="388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  <a:spcBef>
                <a:spcPct val="0"/>
              </a:spcBef>
            </a:pPr>
            <a:r>
              <a:rPr lang="en-US" sz="11000" u="none" strike="noStrike" spc="-44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Using [-] and (-) in Contract Drafting: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02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43826" y="811512"/>
            <a:ext cx="8547566" cy="866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07"/>
              </a:lnSpc>
              <a:spcBef>
                <a:spcPct val="0"/>
              </a:spcBef>
            </a:pPr>
            <a:r>
              <a:rPr lang="en-US" sz="7452" u="none" strike="noStrike" spc="-298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Purpose: </a:t>
            </a:r>
          </a:p>
          <a:p>
            <a:pPr marL="0" lvl="0" indent="0" algn="l">
              <a:lnSpc>
                <a:spcPts val="6707"/>
              </a:lnSpc>
              <a:spcBef>
                <a:spcPct val="0"/>
              </a:spcBef>
            </a:pPr>
            <a:endParaRPr lang="en-US" sz="7452" spc="-298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6707"/>
              </a:lnSpc>
              <a:spcBef>
                <a:spcPct val="0"/>
              </a:spcBef>
            </a:pPr>
            <a:r>
              <a:rPr lang="en-US" sz="7452" u="none" strike="noStrike" spc="-298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Used to indicate missing data that needs to be filled in later. This placeholder ensures that all necessary information is provided before finalizing the contract.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37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86449" y="647700"/>
            <a:ext cx="8547566" cy="943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84"/>
              </a:lnSpc>
              <a:spcBef>
                <a:spcPct val="0"/>
              </a:spcBef>
            </a:pPr>
            <a:r>
              <a:rPr lang="en-US" sz="8982" u="none" strike="noStrike" spc="-359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Example: </a:t>
            </a:r>
          </a:p>
          <a:p>
            <a:pPr marL="0" lvl="0" indent="0" algn="l">
              <a:lnSpc>
                <a:spcPts val="8084"/>
              </a:lnSpc>
              <a:spcBef>
                <a:spcPct val="0"/>
              </a:spcBef>
            </a:pPr>
            <a:endParaRPr lang="en-US" sz="8982" u="none" strike="noStrike" spc="-359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8084"/>
              </a:lnSpc>
              <a:spcBef>
                <a:spcPct val="0"/>
              </a:spcBef>
            </a:pPr>
            <a:r>
              <a:rPr lang="en-US" sz="8982" u="none" strike="noStrike" spc="-359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"This agreement is made on the [-] day of [-], 20[-] between [Name of Party A] and [Name of Party B]."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49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1333056"/>
            <a:ext cx="8547566" cy="7859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0"/>
              </a:lnSpc>
              <a:spcBef>
                <a:spcPct val="0"/>
              </a:spcBef>
            </a:pPr>
            <a:r>
              <a:rPr lang="en-US" sz="8523" u="none" strike="noStrike" spc="-34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Explanation: The blanks are placeholders for the date and the names of the parties, which will be filled in before the contract is signed.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57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86449" y="595541"/>
            <a:ext cx="8547566" cy="9663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76"/>
              </a:lnSpc>
              <a:spcBef>
                <a:spcPct val="0"/>
              </a:spcBef>
            </a:pPr>
            <a:r>
              <a:rPr lang="en-US" sz="7529" u="none" strike="noStrike" spc="-301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Purpose: </a:t>
            </a:r>
          </a:p>
          <a:p>
            <a:pPr marL="0" lvl="0" indent="0" algn="l">
              <a:lnSpc>
                <a:spcPts val="6776"/>
              </a:lnSpc>
              <a:spcBef>
                <a:spcPct val="0"/>
              </a:spcBef>
            </a:pPr>
            <a:endParaRPr lang="en-US" sz="7529" spc="-301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6776"/>
              </a:lnSpc>
              <a:spcBef>
                <a:spcPct val="0"/>
              </a:spcBef>
            </a:pPr>
            <a:r>
              <a:rPr lang="en-US" sz="7529" u="none" strike="noStrike" spc="-301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Used to explain or define specific data within the contract. This helps clarify the terms and ensure that both parties understand the specific details being referenced.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21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1249354"/>
            <a:ext cx="8547566" cy="8813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25"/>
              </a:lnSpc>
              <a:spcBef>
                <a:spcPct val="0"/>
              </a:spcBef>
            </a:pPr>
            <a:r>
              <a:rPr lang="en-US" sz="6917" u="none" strike="noStrike" spc="-276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Example: </a:t>
            </a:r>
          </a:p>
          <a:p>
            <a:pPr marL="0" lvl="0" indent="0" algn="l">
              <a:lnSpc>
                <a:spcPts val="6225"/>
              </a:lnSpc>
              <a:spcBef>
                <a:spcPct val="0"/>
              </a:spcBef>
            </a:pPr>
            <a:endParaRPr lang="en-US" sz="6917" spc="-276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6225"/>
              </a:lnSpc>
              <a:spcBef>
                <a:spcPct val="0"/>
              </a:spcBef>
            </a:pPr>
            <a:r>
              <a:rPr lang="en-US" sz="6917" u="none" strike="noStrike" spc="-276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"The term 'Confidential Information' includes, but is not limited to, trade secrets, business plans, customer lists, and proprietary data (including software code, algorithms, and system designs)."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31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7276" y="1333056"/>
            <a:ext cx="8547566" cy="8968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0"/>
              </a:lnSpc>
              <a:spcBef>
                <a:spcPct val="0"/>
              </a:spcBef>
            </a:pPr>
            <a:r>
              <a:rPr lang="en-US" sz="8523" u="sng" strike="noStrike" spc="-3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Explanation: </a:t>
            </a:r>
          </a:p>
          <a:p>
            <a:pPr marL="0" lvl="0" indent="0" algn="l">
              <a:lnSpc>
                <a:spcPts val="7670"/>
              </a:lnSpc>
              <a:spcBef>
                <a:spcPct val="0"/>
              </a:spcBef>
            </a:pPr>
            <a:endParaRPr lang="en-US" sz="8523" u="none" strike="noStrike" spc="-340" dirty="0">
              <a:solidFill>
                <a:srgbClr val="0B2556"/>
              </a:solidFill>
              <a:latin typeface="CMU Serif"/>
              <a:ea typeface="CMU Serif"/>
              <a:cs typeface="CMU Serif"/>
              <a:sym typeface="CMU Serif"/>
            </a:endParaRPr>
          </a:p>
          <a:p>
            <a:pPr marL="0" lvl="0" indent="0" algn="l">
              <a:lnSpc>
                <a:spcPts val="7670"/>
              </a:lnSpc>
              <a:spcBef>
                <a:spcPct val="0"/>
              </a:spcBef>
            </a:pPr>
            <a:r>
              <a:rPr lang="en-US" sz="8523" u="none" strike="noStrike" spc="-340" dirty="0">
                <a:solidFill>
                  <a:srgbClr val="0B2556"/>
                </a:solidFill>
                <a:latin typeface="CMU Serif"/>
                <a:ea typeface="CMU Serif"/>
                <a:cs typeface="CMU Serif"/>
                <a:sym typeface="CMU Serif"/>
              </a:rPr>
              <a:t>The parentheses provide additional information that clarifies what is included under "Confidential Information."</a:t>
            </a:r>
          </a:p>
        </p:txBody>
      </p:sp>
      <p:sp>
        <p:nvSpPr>
          <p:cNvPr id="3" name="Freeform 3"/>
          <p:cNvSpPr/>
          <p:nvPr/>
        </p:nvSpPr>
        <p:spPr>
          <a:xfrm rot="-10800000">
            <a:off x="14690626" y="1655917"/>
            <a:ext cx="1461230" cy="1461230"/>
          </a:xfrm>
          <a:custGeom>
            <a:avLst/>
            <a:gdLst/>
            <a:ahLst/>
            <a:cxnLst/>
            <a:rect l="l" t="t" r="r" b="b"/>
            <a:pathLst>
              <a:path w="1461230" h="1461230">
                <a:moveTo>
                  <a:pt x="0" y="0"/>
                </a:moveTo>
                <a:lnTo>
                  <a:pt x="1461230" y="0"/>
                </a:lnTo>
                <a:lnTo>
                  <a:pt x="1461230" y="1461230"/>
                </a:lnTo>
                <a:lnTo>
                  <a:pt x="0" y="1461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2580043" y="477281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2580043" y="6698141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8515644">
            <a:off x="11807343" y="2642248"/>
            <a:ext cx="3865884" cy="1932942"/>
          </a:xfrm>
          <a:custGeom>
            <a:avLst/>
            <a:gdLst/>
            <a:ahLst/>
            <a:cxnLst/>
            <a:rect l="l" t="t" r="r" b="b"/>
            <a:pathLst>
              <a:path w="3865884" h="1932942">
                <a:moveTo>
                  <a:pt x="0" y="0"/>
                </a:moveTo>
                <a:lnTo>
                  <a:pt x="3865884" y="0"/>
                </a:lnTo>
                <a:lnTo>
                  <a:pt x="3865884" y="1932942"/>
                </a:lnTo>
                <a:lnTo>
                  <a:pt x="0" y="1932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14557276" y="-870706"/>
            <a:ext cx="0" cy="11687844"/>
          </a:xfrm>
          <a:prstGeom prst="line">
            <a:avLst/>
          </a:prstGeom>
          <a:ln w="285750" cap="flat">
            <a:solidFill>
              <a:srgbClr val="245E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9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1480</Words>
  <Application>Microsoft Macintosh PowerPoint</Application>
  <PresentationFormat>Custom</PresentationFormat>
  <Paragraphs>118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CMU Serif</vt:lpstr>
      <vt:lpstr>Symbol</vt:lpstr>
      <vt:lpstr>Aptos</vt:lpstr>
      <vt:lpstr>Aileron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(created from your Doc)</dc:title>
  <cp:lastModifiedBy>Paola Fonseca</cp:lastModifiedBy>
  <cp:revision>6</cp:revision>
  <dcterms:created xsi:type="dcterms:W3CDTF">2006-08-16T00:00:00Z</dcterms:created>
  <dcterms:modified xsi:type="dcterms:W3CDTF">2024-09-16T22:25:00Z</dcterms:modified>
  <dc:identifier>DAGO_8YyZyM</dc:identifier>
</cp:coreProperties>
</file>